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001FE9-8AA4-4AA1-A74B-B90D3EB11E81}" type="doc">
      <dgm:prSet loTypeId="urn:microsoft.com/office/officeart/2018/2/layout/IconLabelList" loCatId="icon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963B25AA-D697-491E-BAA0-810E9709D735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>
              <a:solidFill>
                <a:schemeClr val="bg1"/>
              </a:solidFill>
            </a:rPr>
            <a:t>Добавление через полезные программы</a:t>
          </a:r>
          <a:endParaRPr lang="en-US" dirty="0">
            <a:solidFill>
              <a:schemeClr val="bg1"/>
            </a:solidFill>
          </a:endParaRPr>
        </a:p>
      </dgm:t>
    </dgm:pt>
    <dgm:pt modelId="{D09E1280-BE49-475D-B9F3-6F43F4CEEFB2}" type="parTrans" cxnId="{63EBF738-15B4-40A1-8C6C-7C6DB34E372E}">
      <dgm:prSet/>
      <dgm:spPr/>
      <dgm:t>
        <a:bodyPr/>
        <a:lstStyle/>
        <a:p>
          <a:endParaRPr lang="en-US"/>
        </a:p>
      </dgm:t>
    </dgm:pt>
    <dgm:pt modelId="{FBEE8FBD-AB26-4762-97EC-8BE55998D36E}" type="sibTrans" cxnId="{63EBF738-15B4-40A1-8C6C-7C6DB34E372E}">
      <dgm:prSet/>
      <dgm:spPr/>
      <dgm:t>
        <a:bodyPr/>
        <a:lstStyle/>
        <a:p>
          <a:endParaRPr lang="en-US"/>
        </a:p>
      </dgm:t>
    </dgm:pt>
    <dgm:pt modelId="{7CF83965-EB1D-4D7A-93C5-7153F2C66724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>
              <a:solidFill>
                <a:schemeClr val="bg1"/>
              </a:solidFill>
            </a:rPr>
            <a:t>добавление кода в модифицированном установщике абсолютно безвредной программы</a:t>
          </a:r>
          <a:endParaRPr lang="en-US" dirty="0">
            <a:solidFill>
              <a:schemeClr val="bg1"/>
            </a:solidFill>
          </a:endParaRPr>
        </a:p>
      </dgm:t>
    </dgm:pt>
    <dgm:pt modelId="{4C05A78B-764B-4C71-BE65-B66BE0D07199}" type="parTrans" cxnId="{C08FEB12-D60F-48A3-875A-012209077B97}">
      <dgm:prSet/>
      <dgm:spPr/>
      <dgm:t>
        <a:bodyPr/>
        <a:lstStyle/>
        <a:p>
          <a:endParaRPr lang="en-US"/>
        </a:p>
      </dgm:t>
    </dgm:pt>
    <dgm:pt modelId="{96D70B1A-5825-4F1B-9B5A-87184339EB25}" type="sibTrans" cxnId="{C08FEB12-D60F-48A3-875A-012209077B97}">
      <dgm:prSet/>
      <dgm:spPr/>
      <dgm:t>
        <a:bodyPr/>
        <a:lstStyle/>
        <a:p>
          <a:endParaRPr lang="en-US"/>
        </a:p>
      </dgm:t>
    </dgm:pt>
    <dgm:pt modelId="{DFC2D5D9-AADC-49EB-8F53-811AFAB23B1F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>
              <a:solidFill>
                <a:schemeClr val="bg1"/>
              </a:solidFill>
            </a:rPr>
            <a:t>самораспаковывающийся архив</a:t>
          </a:r>
          <a:endParaRPr lang="en-US" dirty="0">
            <a:solidFill>
              <a:schemeClr val="bg1"/>
            </a:solidFill>
          </a:endParaRPr>
        </a:p>
      </dgm:t>
    </dgm:pt>
    <dgm:pt modelId="{307F6C68-6DF5-4BBF-AA43-89E410EEE686}" type="parTrans" cxnId="{0604CFCB-056C-40B5-8EC0-2B01ED48E5E7}">
      <dgm:prSet/>
      <dgm:spPr/>
      <dgm:t>
        <a:bodyPr/>
        <a:lstStyle/>
        <a:p>
          <a:endParaRPr lang="en-US"/>
        </a:p>
      </dgm:t>
    </dgm:pt>
    <dgm:pt modelId="{49DBD0FB-8A9F-48FB-9BC7-0243267D17CA}" type="sibTrans" cxnId="{0604CFCB-056C-40B5-8EC0-2B01ED48E5E7}">
      <dgm:prSet/>
      <dgm:spPr/>
      <dgm:t>
        <a:bodyPr/>
        <a:lstStyle/>
        <a:p>
          <a:endParaRPr lang="en-US"/>
        </a:p>
      </dgm:t>
    </dgm:pt>
    <dgm:pt modelId="{D3E1D7DF-78FD-48F0-A87F-6271CDC5050E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FBAEB5D4-1A42-4E48-BB47-41FDD724B6EE}" type="parTrans" cxnId="{A8CB3107-D56B-4CDF-9483-68C6C47AD43E}">
      <dgm:prSet/>
      <dgm:spPr/>
      <dgm:t>
        <a:bodyPr/>
        <a:lstStyle/>
        <a:p>
          <a:endParaRPr lang="en-US"/>
        </a:p>
      </dgm:t>
    </dgm:pt>
    <dgm:pt modelId="{C6CF16FB-65AE-47B7-912E-6999C2883A19}" type="sibTrans" cxnId="{A8CB3107-D56B-4CDF-9483-68C6C47AD43E}">
      <dgm:prSet/>
      <dgm:spPr/>
      <dgm:t>
        <a:bodyPr/>
        <a:lstStyle/>
        <a:p>
          <a:endParaRPr lang="en-US"/>
        </a:p>
      </dgm:t>
    </dgm:pt>
    <dgm:pt modelId="{35271A96-98F2-4DC9-9876-53519B0DF9B1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>
              <a:solidFill>
                <a:schemeClr val="bg1"/>
              </a:solidFill>
            </a:rPr>
            <a:t>Дистанционное подключение к компьютеру</a:t>
          </a:r>
          <a:endParaRPr lang="en-US" dirty="0">
            <a:solidFill>
              <a:schemeClr val="bg1"/>
            </a:solidFill>
          </a:endParaRPr>
        </a:p>
      </dgm:t>
    </dgm:pt>
    <dgm:pt modelId="{A4DECEE6-CF17-4C50-8FB5-4FCFE2475B28}" type="parTrans" cxnId="{7CDBC735-87F3-44C1-8F8C-B567BBEF71F0}">
      <dgm:prSet/>
      <dgm:spPr/>
      <dgm:t>
        <a:bodyPr/>
        <a:lstStyle/>
        <a:p>
          <a:endParaRPr lang="en-US"/>
        </a:p>
      </dgm:t>
    </dgm:pt>
    <dgm:pt modelId="{563FA8E5-755F-4703-9C50-2FEDB0D54A7A}" type="sibTrans" cxnId="{7CDBC735-87F3-44C1-8F8C-B567BBEF71F0}">
      <dgm:prSet/>
      <dgm:spPr/>
      <dgm:t>
        <a:bodyPr/>
        <a:lstStyle/>
        <a:p>
          <a:endParaRPr lang="en-US"/>
        </a:p>
      </dgm:t>
    </dgm:pt>
    <dgm:pt modelId="{86719007-BC23-48A1-BCBC-EE05C5A5702E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>
              <a:solidFill>
                <a:schemeClr val="bg1"/>
              </a:solidFill>
            </a:rPr>
            <a:t>поддельная </a:t>
          </a:r>
          <a:r>
            <a:rPr lang="en-US" dirty="0">
              <a:solidFill>
                <a:schemeClr val="bg1"/>
              </a:solidFill>
            </a:rPr>
            <a:t>Wi-Fi </a:t>
          </a:r>
          <a:r>
            <a:rPr lang="ru-RU" dirty="0">
              <a:solidFill>
                <a:schemeClr val="bg1"/>
              </a:solidFill>
            </a:rPr>
            <a:t>сеть</a:t>
          </a:r>
          <a:endParaRPr lang="en-US" dirty="0">
            <a:solidFill>
              <a:schemeClr val="bg1"/>
            </a:solidFill>
          </a:endParaRPr>
        </a:p>
      </dgm:t>
    </dgm:pt>
    <dgm:pt modelId="{EE808823-1F1C-4B3D-9904-9A3162B5385F}" type="sibTrans" cxnId="{95D0971F-E1AA-4EA6-8E89-32A0D01847E6}">
      <dgm:prSet/>
      <dgm:spPr/>
      <dgm:t>
        <a:bodyPr/>
        <a:lstStyle/>
        <a:p>
          <a:endParaRPr lang="en-US"/>
        </a:p>
      </dgm:t>
    </dgm:pt>
    <dgm:pt modelId="{8A2AD17B-8DC8-4ECD-8BF2-5E6FF3CFFE4E}" type="parTrans" cxnId="{95D0971F-E1AA-4EA6-8E89-32A0D01847E6}">
      <dgm:prSet/>
      <dgm:spPr/>
      <dgm:t>
        <a:bodyPr/>
        <a:lstStyle/>
        <a:p>
          <a:endParaRPr lang="en-US"/>
        </a:p>
      </dgm:t>
    </dgm:pt>
    <dgm:pt modelId="{A32BBA42-6F3F-4FF5-BE01-E98DF101817A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>
              <a:solidFill>
                <a:schemeClr val="bg1"/>
              </a:solidFill>
            </a:rPr>
            <a:t>изображение или документ</a:t>
          </a:r>
          <a:endParaRPr lang="en-US" dirty="0">
            <a:solidFill>
              <a:schemeClr val="bg1"/>
            </a:solidFill>
          </a:endParaRPr>
        </a:p>
      </dgm:t>
    </dgm:pt>
    <dgm:pt modelId="{30EAF323-BDE4-4C4B-9C2C-CEB6F84A7ED4}" type="sibTrans" cxnId="{1D6D4B74-E02A-49C9-86CF-2CB052AC7148}">
      <dgm:prSet/>
      <dgm:spPr/>
      <dgm:t>
        <a:bodyPr/>
        <a:lstStyle/>
        <a:p>
          <a:endParaRPr lang="en-US"/>
        </a:p>
      </dgm:t>
    </dgm:pt>
    <dgm:pt modelId="{475741F5-3132-46EA-9142-9023E29D9C4C}" type="parTrans" cxnId="{1D6D4B74-E02A-49C9-86CF-2CB052AC7148}">
      <dgm:prSet/>
      <dgm:spPr/>
      <dgm:t>
        <a:bodyPr/>
        <a:lstStyle/>
        <a:p>
          <a:endParaRPr lang="en-US"/>
        </a:p>
      </dgm:t>
    </dgm:pt>
    <dgm:pt modelId="{73F2B257-58F4-4B8F-8FBB-71AE3C319AFE}" type="pres">
      <dgm:prSet presAssocID="{BF001FE9-8AA4-4AA1-A74B-B90D3EB11E81}" presName="root" presStyleCnt="0">
        <dgm:presLayoutVars>
          <dgm:dir/>
          <dgm:resizeHandles val="exact"/>
        </dgm:presLayoutVars>
      </dgm:prSet>
      <dgm:spPr/>
    </dgm:pt>
    <dgm:pt modelId="{04C9E2B1-D33C-4EB0-8618-2592AF610C7E}" type="pres">
      <dgm:prSet presAssocID="{963B25AA-D697-491E-BAA0-810E9709D735}" presName="compNode" presStyleCnt="0"/>
      <dgm:spPr/>
    </dgm:pt>
    <dgm:pt modelId="{22D75D21-CFCE-477B-BAD4-B1ADB02B8C7E}" type="pres">
      <dgm:prSet presAssocID="{963B25AA-D697-491E-BAA0-810E9709D73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ниги"/>
        </a:ext>
      </dgm:extLst>
    </dgm:pt>
    <dgm:pt modelId="{B3D186BA-EB04-491B-881F-EDBEE86B1EBC}" type="pres">
      <dgm:prSet presAssocID="{963B25AA-D697-491E-BAA0-810E9709D735}" presName="spaceRect" presStyleCnt="0"/>
      <dgm:spPr/>
    </dgm:pt>
    <dgm:pt modelId="{65874FAF-FFD6-4D3A-B1BE-50510897EF1D}" type="pres">
      <dgm:prSet presAssocID="{963B25AA-D697-491E-BAA0-810E9709D735}" presName="textRect" presStyleLbl="revTx" presStyleIdx="0" presStyleCnt="6">
        <dgm:presLayoutVars>
          <dgm:chMax val="1"/>
          <dgm:chPref val="1"/>
        </dgm:presLayoutVars>
      </dgm:prSet>
      <dgm:spPr/>
    </dgm:pt>
    <dgm:pt modelId="{CB98B2B1-5E4F-457D-A5AE-5C9ECAF3AD48}" type="pres">
      <dgm:prSet presAssocID="{FBEE8FBD-AB26-4762-97EC-8BE55998D36E}" presName="sibTrans" presStyleCnt="0"/>
      <dgm:spPr/>
    </dgm:pt>
    <dgm:pt modelId="{2CFE77BF-C645-4C7A-BB54-F0029AB92F35}" type="pres">
      <dgm:prSet presAssocID="{7CF83965-EB1D-4D7A-93C5-7153F2C66724}" presName="compNode" presStyleCnt="0"/>
      <dgm:spPr/>
    </dgm:pt>
    <dgm:pt modelId="{F3983F22-3AD6-42B2-A120-7976E13002FF}" type="pres">
      <dgm:prSet presAssocID="{7CF83965-EB1D-4D7A-93C5-7153F2C6672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A59684BC-C9CB-46E5-93B4-528F44FCA749}" type="pres">
      <dgm:prSet presAssocID="{7CF83965-EB1D-4D7A-93C5-7153F2C66724}" presName="spaceRect" presStyleCnt="0"/>
      <dgm:spPr/>
    </dgm:pt>
    <dgm:pt modelId="{788FFA8C-E968-42B1-B599-7E9439900A45}" type="pres">
      <dgm:prSet presAssocID="{7CF83965-EB1D-4D7A-93C5-7153F2C66724}" presName="textRect" presStyleLbl="revTx" presStyleIdx="1" presStyleCnt="6">
        <dgm:presLayoutVars>
          <dgm:chMax val="1"/>
          <dgm:chPref val="1"/>
        </dgm:presLayoutVars>
      </dgm:prSet>
      <dgm:spPr/>
    </dgm:pt>
    <dgm:pt modelId="{E7067A97-D916-4681-9E58-B6F27F395B90}" type="pres">
      <dgm:prSet presAssocID="{96D70B1A-5825-4F1B-9B5A-87184339EB25}" presName="sibTrans" presStyleCnt="0"/>
      <dgm:spPr/>
    </dgm:pt>
    <dgm:pt modelId="{DF5371F7-6D85-4256-A042-9E50C75BB35A}" type="pres">
      <dgm:prSet presAssocID="{A32BBA42-6F3F-4FF5-BE01-E98DF101817A}" presName="compNode" presStyleCnt="0"/>
      <dgm:spPr/>
    </dgm:pt>
    <dgm:pt modelId="{8E388ED4-A10F-4BA6-BE60-623AB4AAA3E1}" type="pres">
      <dgm:prSet presAssocID="{A32BBA42-6F3F-4FF5-BE01-E98DF101817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База данных"/>
        </a:ext>
      </dgm:extLst>
    </dgm:pt>
    <dgm:pt modelId="{692E9148-D6E5-4919-9E9F-3CC8AB6E7E79}" type="pres">
      <dgm:prSet presAssocID="{A32BBA42-6F3F-4FF5-BE01-E98DF101817A}" presName="spaceRect" presStyleCnt="0"/>
      <dgm:spPr/>
    </dgm:pt>
    <dgm:pt modelId="{5A7618D9-9A35-4442-98B4-8E3D488FB57D}" type="pres">
      <dgm:prSet presAssocID="{A32BBA42-6F3F-4FF5-BE01-E98DF101817A}" presName="textRect" presStyleLbl="revTx" presStyleIdx="2" presStyleCnt="6">
        <dgm:presLayoutVars>
          <dgm:chMax val="1"/>
          <dgm:chPref val="1"/>
        </dgm:presLayoutVars>
      </dgm:prSet>
      <dgm:spPr/>
    </dgm:pt>
    <dgm:pt modelId="{BB6709C4-1B2A-4736-9C72-A16CAD7072D5}" type="pres">
      <dgm:prSet presAssocID="{30EAF323-BDE4-4C4B-9C2C-CEB6F84A7ED4}" presName="sibTrans" presStyleCnt="0"/>
      <dgm:spPr/>
    </dgm:pt>
    <dgm:pt modelId="{73BA12D5-6357-48CC-96DA-4AF7609BC11A}" type="pres">
      <dgm:prSet presAssocID="{DFC2D5D9-AADC-49EB-8F53-811AFAB23B1F}" presName="compNode" presStyleCnt="0"/>
      <dgm:spPr/>
    </dgm:pt>
    <dgm:pt modelId="{63147384-A04F-4F75-B90B-A35D634C6564}" type="pres">
      <dgm:prSet presAssocID="{DFC2D5D9-AADC-49EB-8F53-811AFAB23B1F}" presName="iconRect" presStyleLbl="node1" presStyleIdx="3" presStyleCnt="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4A786D79-595D-4FB8-871A-E0EA2CA6754C}" type="pres">
      <dgm:prSet presAssocID="{DFC2D5D9-AADC-49EB-8F53-811AFAB23B1F}" presName="spaceRect" presStyleCnt="0"/>
      <dgm:spPr/>
    </dgm:pt>
    <dgm:pt modelId="{F03496C4-318E-4415-BBD4-23F1366618F8}" type="pres">
      <dgm:prSet presAssocID="{DFC2D5D9-AADC-49EB-8F53-811AFAB23B1F}" presName="textRect" presStyleLbl="revTx" presStyleIdx="3" presStyleCnt="6">
        <dgm:presLayoutVars>
          <dgm:chMax val="1"/>
          <dgm:chPref val="1"/>
        </dgm:presLayoutVars>
      </dgm:prSet>
      <dgm:spPr/>
    </dgm:pt>
    <dgm:pt modelId="{13418474-A3CD-429B-9478-5607053ACFDC}" type="pres">
      <dgm:prSet presAssocID="{49DBD0FB-8A9F-48FB-9BC7-0243267D17CA}" presName="sibTrans" presStyleCnt="0"/>
      <dgm:spPr/>
    </dgm:pt>
    <dgm:pt modelId="{1BB5D3E4-C247-4A5D-AE7A-621B6B240B58}" type="pres">
      <dgm:prSet presAssocID="{86719007-BC23-48A1-BCBC-EE05C5A5702E}" presName="compNode" presStyleCnt="0"/>
      <dgm:spPr/>
    </dgm:pt>
    <dgm:pt modelId="{46711BB4-F942-49FE-A34F-5859CCC7675F}" type="pres">
      <dgm:prSet presAssocID="{86719007-BC23-48A1-BCBC-EE05C5A5702E}" presName="iconRect" presStyleLbl="node1" presStyleIdx="4" presStyleCnt="6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BF6435A7-3C7F-4738-8413-CA88C10C2620}" type="pres">
      <dgm:prSet presAssocID="{86719007-BC23-48A1-BCBC-EE05C5A5702E}" presName="spaceRect" presStyleCnt="0"/>
      <dgm:spPr/>
    </dgm:pt>
    <dgm:pt modelId="{BAC7726E-987D-47FC-8AC4-38486249B2B0}" type="pres">
      <dgm:prSet presAssocID="{86719007-BC23-48A1-BCBC-EE05C5A5702E}" presName="textRect" presStyleLbl="revTx" presStyleIdx="4" presStyleCnt="6">
        <dgm:presLayoutVars>
          <dgm:chMax val="1"/>
          <dgm:chPref val="1"/>
        </dgm:presLayoutVars>
      </dgm:prSet>
      <dgm:spPr/>
    </dgm:pt>
    <dgm:pt modelId="{DEA7D6DB-B457-49B1-90D3-158D04C2CF43}" type="pres">
      <dgm:prSet presAssocID="{EE808823-1F1C-4B3D-9904-9A3162B5385F}" presName="sibTrans" presStyleCnt="0"/>
      <dgm:spPr/>
    </dgm:pt>
    <dgm:pt modelId="{3550EB86-3DE3-4E69-8412-755E518599EE}" type="pres">
      <dgm:prSet presAssocID="{35271A96-98F2-4DC9-9876-53519B0DF9B1}" presName="compNode" presStyleCnt="0"/>
      <dgm:spPr/>
    </dgm:pt>
    <dgm:pt modelId="{5383577F-94EA-478D-BE7C-9A62121E691E}" type="pres">
      <dgm:prSet presAssocID="{35271A96-98F2-4DC9-9876-53519B0DF9B1}" presName="iconRect" presStyleLbl="node1" presStyleIdx="5" presStyleCnt="6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амера"/>
        </a:ext>
      </dgm:extLst>
    </dgm:pt>
    <dgm:pt modelId="{3F319F31-009C-4BA8-873D-9FA94DB2BE33}" type="pres">
      <dgm:prSet presAssocID="{35271A96-98F2-4DC9-9876-53519B0DF9B1}" presName="spaceRect" presStyleCnt="0"/>
      <dgm:spPr/>
    </dgm:pt>
    <dgm:pt modelId="{6EE75C82-8B9E-4E1D-B3F4-856F5F125F76}" type="pres">
      <dgm:prSet presAssocID="{35271A96-98F2-4DC9-9876-53519B0DF9B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8CB3107-D56B-4CDF-9483-68C6C47AD43E}" srcId="{DFC2D5D9-AADC-49EB-8F53-811AFAB23B1F}" destId="{D3E1D7DF-78FD-48F0-A87F-6271CDC5050E}" srcOrd="0" destOrd="0" parTransId="{FBAEB5D4-1A42-4E48-BB47-41FDD724B6EE}" sibTransId="{C6CF16FB-65AE-47B7-912E-6999C2883A19}"/>
    <dgm:cxn modelId="{7A19E512-5693-4FCA-ADC9-9E9757A1DE10}" type="presOf" srcId="{DFC2D5D9-AADC-49EB-8F53-811AFAB23B1F}" destId="{F03496C4-318E-4415-BBD4-23F1366618F8}" srcOrd="0" destOrd="0" presId="urn:microsoft.com/office/officeart/2018/2/layout/IconLabelList"/>
    <dgm:cxn modelId="{C08FEB12-D60F-48A3-875A-012209077B97}" srcId="{BF001FE9-8AA4-4AA1-A74B-B90D3EB11E81}" destId="{7CF83965-EB1D-4D7A-93C5-7153F2C66724}" srcOrd="1" destOrd="0" parTransId="{4C05A78B-764B-4C71-BE65-B66BE0D07199}" sibTransId="{96D70B1A-5825-4F1B-9B5A-87184339EB25}"/>
    <dgm:cxn modelId="{95D0971F-E1AA-4EA6-8E89-32A0D01847E6}" srcId="{BF001FE9-8AA4-4AA1-A74B-B90D3EB11E81}" destId="{86719007-BC23-48A1-BCBC-EE05C5A5702E}" srcOrd="4" destOrd="0" parTransId="{8A2AD17B-8DC8-4ECD-8BF2-5E6FF3CFFE4E}" sibTransId="{EE808823-1F1C-4B3D-9904-9A3162B5385F}"/>
    <dgm:cxn modelId="{D8609128-4555-4CD2-B8AC-9C7F87E72A31}" type="presOf" srcId="{7CF83965-EB1D-4D7A-93C5-7153F2C66724}" destId="{788FFA8C-E968-42B1-B599-7E9439900A45}" srcOrd="0" destOrd="0" presId="urn:microsoft.com/office/officeart/2018/2/layout/IconLabelList"/>
    <dgm:cxn modelId="{7CDBC735-87F3-44C1-8F8C-B567BBEF71F0}" srcId="{BF001FE9-8AA4-4AA1-A74B-B90D3EB11E81}" destId="{35271A96-98F2-4DC9-9876-53519B0DF9B1}" srcOrd="5" destOrd="0" parTransId="{A4DECEE6-CF17-4C50-8FB5-4FCFE2475B28}" sibTransId="{563FA8E5-755F-4703-9C50-2FEDB0D54A7A}"/>
    <dgm:cxn modelId="{63EBF738-15B4-40A1-8C6C-7C6DB34E372E}" srcId="{BF001FE9-8AA4-4AA1-A74B-B90D3EB11E81}" destId="{963B25AA-D697-491E-BAA0-810E9709D735}" srcOrd="0" destOrd="0" parTransId="{D09E1280-BE49-475D-B9F3-6F43F4CEEFB2}" sibTransId="{FBEE8FBD-AB26-4762-97EC-8BE55998D36E}"/>
    <dgm:cxn modelId="{2CDA1B5C-6608-4D97-8B9D-EDC823AFB101}" type="presOf" srcId="{BF001FE9-8AA4-4AA1-A74B-B90D3EB11E81}" destId="{73F2B257-58F4-4B8F-8FBB-71AE3C319AFE}" srcOrd="0" destOrd="0" presId="urn:microsoft.com/office/officeart/2018/2/layout/IconLabelList"/>
    <dgm:cxn modelId="{1D498060-D08C-4F2F-9F8E-6740C90968F1}" type="presOf" srcId="{963B25AA-D697-491E-BAA0-810E9709D735}" destId="{65874FAF-FFD6-4D3A-B1BE-50510897EF1D}" srcOrd="0" destOrd="0" presId="urn:microsoft.com/office/officeart/2018/2/layout/IconLabelList"/>
    <dgm:cxn modelId="{1D6D4B74-E02A-49C9-86CF-2CB052AC7148}" srcId="{BF001FE9-8AA4-4AA1-A74B-B90D3EB11E81}" destId="{A32BBA42-6F3F-4FF5-BE01-E98DF101817A}" srcOrd="2" destOrd="0" parTransId="{475741F5-3132-46EA-9142-9023E29D9C4C}" sibTransId="{30EAF323-BDE4-4C4B-9C2C-CEB6F84A7ED4}"/>
    <dgm:cxn modelId="{D00F1C8E-2316-410B-86C2-3177F0DE3D3C}" type="presOf" srcId="{A32BBA42-6F3F-4FF5-BE01-E98DF101817A}" destId="{5A7618D9-9A35-4442-98B4-8E3D488FB57D}" srcOrd="0" destOrd="0" presId="urn:microsoft.com/office/officeart/2018/2/layout/IconLabelList"/>
    <dgm:cxn modelId="{9A5CBCC5-9520-41D5-9D54-27FE3431028F}" type="presOf" srcId="{86719007-BC23-48A1-BCBC-EE05C5A5702E}" destId="{BAC7726E-987D-47FC-8AC4-38486249B2B0}" srcOrd="0" destOrd="0" presId="urn:microsoft.com/office/officeart/2018/2/layout/IconLabelList"/>
    <dgm:cxn modelId="{0604CFCB-056C-40B5-8EC0-2B01ED48E5E7}" srcId="{BF001FE9-8AA4-4AA1-A74B-B90D3EB11E81}" destId="{DFC2D5D9-AADC-49EB-8F53-811AFAB23B1F}" srcOrd="3" destOrd="0" parTransId="{307F6C68-6DF5-4BBF-AA43-89E410EEE686}" sibTransId="{49DBD0FB-8A9F-48FB-9BC7-0243267D17CA}"/>
    <dgm:cxn modelId="{700646F0-26EC-44E8-9B26-E3A42BFEB93E}" type="presOf" srcId="{35271A96-98F2-4DC9-9876-53519B0DF9B1}" destId="{6EE75C82-8B9E-4E1D-B3F4-856F5F125F76}" srcOrd="0" destOrd="0" presId="urn:microsoft.com/office/officeart/2018/2/layout/IconLabelList"/>
    <dgm:cxn modelId="{C7B24130-DA59-45C2-B6C6-3B6572530C9A}" type="presParOf" srcId="{73F2B257-58F4-4B8F-8FBB-71AE3C319AFE}" destId="{04C9E2B1-D33C-4EB0-8618-2592AF610C7E}" srcOrd="0" destOrd="0" presId="urn:microsoft.com/office/officeart/2018/2/layout/IconLabelList"/>
    <dgm:cxn modelId="{2C61555A-0159-471B-B4B7-2AB5D4AA83C1}" type="presParOf" srcId="{04C9E2B1-D33C-4EB0-8618-2592AF610C7E}" destId="{22D75D21-CFCE-477B-BAD4-B1ADB02B8C7E}" srcOrd="0" destOrd="0" presId="urn:microsoft.com/office/officeart/2018/2/layout/IconLabelList"/>
    <dgm:cxn modelId="{7FFAB79F-2F71-4010-AFFD-7D664ADEB661}" type="presParOf" srcId="{04C9E2B1-D33C-4EB0-8618-2592AF610C7E}" destId="{B3D186BA-EB04-491B-881F-EDBEE86B1EBC}" srcOrd="1" destOrd="0" presId="urn:microsoft.com/office/officeart/2018/2/layout/IconLabelList"/>
    <dgm:cxn modelId="{591A2F81-5861-4D6F-9C41-E287AF4B371E}" type="presParOf" srcId="{04C9E2B1-D33C-4EB0-8618-2592AF610C7E}" destId="{65874FAF-FFD6-4D3A-B1BE-50510897EF1D}" srcOrd="2" destOrd="0" presId="urn:microsoft.com/office/officeart/2018/2/layout/IconLabelList"/>
    <dgm:cxn modelId="{EB5D7BF4-43DE-4B8E-B33D-E205B1B48F32}" type="presParOf" srcId="{73F2B257-58F4-4B8F-8FBB-71AE3C319AFE}" destId="{CB98B2B1-5E4F-457D-A5AE-5C9ECAF3AD48}" srcOrd="1" destOrd="0" presId="urn:microsoft.com/office/officeart/2018/2/layout/IconLabelList"/>
    <dgm:cxn modelId="{1D9C55A2-0EF3-456B-AF3E-806A043C0E8C}" type="presParOf" srcId="{73F2B257-58F4-4B8F-8FBB-71AE3C319AFE}" destId="{2CFE77BF-C645-4C7A-BB54-F0029AB92F35}" srcOrd="2" destOrd="0" presId="urn:microsoft.com/office/officeart/2018/2/layout/IconLabelList"/>
    <dgm:cxn modelId="{998A4C01-DF09-4745-AEFE-6B119088DBE0}" type="presParOf" srcId="{2CFE77BF-C645-4C7A-BB54-F0029AB92F35}" destId="{F3983F22-3AD6-42B2-A120-7976E13002FF}" srcOrd="0" destOrd="0" presId="urn:microsoft.com/office/officeart/2018/2/layout/IconLabelList"/>
    <dgm:cxn modelId="{CD726C76-A3DC-4C3D-BD8B-B5C16818B1F4}" type="presParOf" srcId="{2CFE77BF-C645-4C7A-BB54-F0029AB92F35}" destId="{A59684BC-C9CB-46E5-93B4-528F44FCA749}" srcOrd="1" destOrd="0" presId="urn:microsoft.com/office/officeart/2018/2/layout/IconLabelList"/>
    <dgm:cxn modelId="{E6D1EA93-C25F-4C5D-92FE-31C8EA7FEF92}" type="presParOf" srcId="{2CFE77BF-C645-4C7A-BB54-F0029AB92F35}" destId="{788FFA8C-E968-42B1-B599-7E9439900A45}" srcOrd="2" destOrd="0" presId="urn:microsoft.com/office/officeart/2018/2/layout/IconLabelList"/>
    <dgm:cxn modelId="{DC13DB88-ADAA-4795-8182-A98E0C77ADAC}" type="presParOf" srcId="{73F2B257-58F4-4B8F-8FBB-71AE3C319AFE}" destId="{E7067A97-D916-4681-9E58-B6F27F395B90}" srcOrd="3" destOrd="0" presId="urn:microsoft.com/office/officeart/2018/2/layout/IconLabelList"/>
    <dgm:cxn modelId="{29A401BC-9B4D-44ED-BD7F-18BAC4F94B9F}" type="presParOf" srcId="{73F2B257-58F4-4B8F-8FBB-71AE3C319AFE}" destId="{DF5371F7-6D85-4256-A042-9E50C75BB35A}" srcOrd="4" destOrd="0" presId="urn:microsoft.com/office/officeart/2018/2/layout/IconLabelList"/>
    <dgm:cxn modelId="{6DF17085-2D93-412B-9801-F0290CE51C77}" type="presParOf" srcId="{DF5371F7-6D85-4256-A042-9E50C75BB35A}" destId="{8E388ED4-A10F-4BA6-BE60-623AB4AAA3E1}" srcOrd="0" destOrd="0" presId="urn:microsoft.com/office/officeart/2018/2/layout/IconLabelList"/>
    <dgm:cxn modelId="{98B4F1BF-C475-43BC-BF63-CB06A3D15D94}" type="presParOf" srcId="{DF5371F7-6D85-4256-A042-9E50C75BB35A}" destId="{692E9148-D6E5-4919-9E9F-3CC8AB6E7E79}" srcOrd="1" destOrd="0" presId="urn:microsoft.com/office/officeart/2018/2/layout/IconLabelList"/>
    <dgm:cxn modelId="{2EDEC78B-6713-4E20-8D25-1C2311B6BFD0}" type="presParOf" srcId="{DF5371F7-6D85-4256-A042-9E50C75BB35A}" destId="{5A7618D9-9A35-4442-98B4-8E3D488FB57D}" srcOrd="2" destOrd="0" presId="urn:microsoft.com/office/officeart/2018/2/layout/IconLabelList"/>
    <dgm:cxn modelId="{25F46D2E-2EE7-4CF0-99C8-5B98E97E9760}" type="presParOf" srcId="{73F2B257-58F4-4B8F-8FBB-71AE3C319AFE}" destId="{BB6709C4-1B2A-4736-9C72-A16CAD7072D5}" srcOrd="5" destOrd="0" presId="urn:microsoft.com/office/officeart/2018/2/layout/IconLabelList"/>
    <dgm:cxn modelId="{FEBB90EC-4889-476C-82CA-DAFA7CE44E17}" type="presParOf" srcId="{73F2B257-58F4-4B8F-8FBB-71AE3C319AFE}" destId="{73BA12D5-6357-48CC-96DA-4AF7609BC11A}" srcOrd="6" destOrd="0" presId="urn:microsoft.com/office/officeart/2018/2/layout/IconLabelList"/>
    <dgm:cxn modelId="{409235C4-252C-47A6-A20A-0F4228E1A0AC}" type="presParOf" srcId="{73BA12D5-6357-48CC-96DA-4AF7609BC11A}" destId="{63147384-A04F-4F75-B90B-A35D634C6564}" srcOrd="0" destOrd="0" presId="urn:microsoft.com/office/officeart/2018/2/layout/IconLabelList"/>
    <dgm:cxn modelId="{86629822-F60B-42B1-A0D3-DC29DCA4687B}" type="presParOf" srcId="{73BA12D5-6357-48CC-96DA-4AF7609BC11A}" destId="{4A786D79-595D-4FB8-871A-E0EA2CA6754C}" srcOrd="1" destOrd="0" presId="urn:microsoft.com/office/officeart/2018/2/layout/IconLabelList"/>
    <dgm:cxn modelId="{98A819B3-11C0-4043-BBD6-9AFDD67801D9}" type="presParOf" srcId="{73BA12D5-6357-48CC-96DA-4AF7609BC11A}" destId="{F03496C4-318E-4415-BBD4-23F1366618F8}" srcOrd="2" destOrd="0" presId="urn:microsoft.com/office/officeart/2018/2/layout/IconLabelList"/>
    <dgm:cxn modelId="{BA2F22BC-382A-4AFF-8A57-8CD2BAC5BF82}" type="presParOf" srcId="{73F2B257-58F4-4B8F-8FBB-71AE3C319AFE}" destId="{13418474-A3CD-429B-9478-5607053ACFDC}" srcOrd="7" destOrd="0" presId="urn:microsoft.com/office/officeart/2018/2/layout/IconLabelList"/>
    <dgm:cxn modelId="{AB91D514-69C4-42E2-BED3-A7EB3203403F}" type="presParOf" srcId="{73F2B257-58F4-4B8F-8FBB-71AE3C319AFE}" destId="{1BB5D3E4-C247-4A5D-AE7A-621B6B240B58}" srcOrd="8" destOrd="0" presId="urn:microsoft.com/office/officeart/2018/2/layout/IconLabelList"/>
    <dgm:cxn modelId="{CA3F62F5-4B97-4EBE-BB71-792B0AB5B3F6}" type="presParOf" srcId="{1BB5D3E4-C247-4A5D-AE7A-621B6B240B58}" destId="{46711BB4-F942-49FE-A34F-5859CCC7675F}" srcOrd="0" destOrd="0" presId="urn:microsoft.com/office/officeart/2018/2/layout/IconLabelList"/>
    <dgm:cxn modelId="{ACB7A1E7-8660-458D-958B-5CEEFCCBFF75}" type="presParOf" srcId="{1BB5D3E4-C247-4A5D-AE7A-621B6B240B58}" destId="{BF6435A7-3C7F-4738-8413-CA88C10C2620}" srcOrd="1" destOrd="0" presId="urn:microsoft.com/office/officeart/2018/2/layout/IconLabelList"/>
    <dgm:cxn modelId="{FBDC05A9-9861-4562-8011-E74576EF2D3A}" type="presParOf" srcId="{1BB5D3E4-C247-4A5D-AE7A-621B6B240B58}" destId="{BAC7726E-987D-47FC-8AC4-38486249B2B0}" srcOrd="2" destOrd="0" presId="urn:microsoft.com/office/officeart/2018/2/layout/IconLabelList"/>
    <dgm:cxn modelId="{C4D4C357-30A1-462D-8AF9-13D59FC29498}" type="presParOf" srcId="{73F2B257-58F4-4B8F-8FBB-71AE3C319AFE}" destId="{DEA7D6DB-B457-49B1-90D3-158D04C2CF43}" srcOrd="9" destOrd="0" presId="urn:microsoft.com/office/officeart/2018/2/layout/IconLabelList"/>
    <dgm:cxn modelId="{F96459B0-CD3E-4B91-A9A3-717AEEE22F33}" type="presParOf" srcId="{73F2B257-58F4-4B8F-8FBB-71AE3C319AFE}" destId="{3550EB86-3DE3-4E69-8412-755E518599EE}" srcOrd="10" destOrd="0" presId="urn:microsoft.com/office/officeart/2018/2/layout/IconLabelList"/>
    <dgm:cxn modelId="{DEDF2E1B-4C05-4638-A829-A033C3EB0DD0}" type="presParOf" srcId="{3550EB86-3DE3-4E69-8412-755E518599EE}" destId="{5383577F-94EA-478D-BE7C-9A62121E691E}" srcOrd="0" destOrd="0" presId="urn:microsoft.com/office/officeart/2018/2/layout/IconLabelList"/>
    <dgm:cxn modelId="{9F1F761F-C363-4C33-957A-D006527C81CD}" type="presParOf" srcId="{3550EB86-3DE3-4E69-8412-755E518599EE}" destId="{3F319F31-009C-4BA8-873D-9FA94DB2BE33}" srcOrd="1" destOrd="0" presId="urn:microsoft.com/office/officeart/2018/2/layout/IconLabelList"/>
    <dgm:cxn modelId="{08B8572F-5C4C-4CD5-B65D-C7105E4D2618}" type="presParOf" srcId="{3550EB86-3DE3-4E69-8412-755E518599EE}" destId="{6EE75C82-8B9E-4E1D-B3F4-856F5F125F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75D21-CFCE-477B-BAD4-B1ADB02B8C7E}">
      <dsp:nvSpPr>
        <dsp:cNvPr id="0" name=""/>
        <dsp:cNvSpPr/>
      </dsp:nvSpPr>
      <dsp:spPr>
        <a:xfrm>
          <a:off x="451639" y="1242734"/>
          <a:ext cx="737226" cy="737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74FAF-FFD6-4D3A-B1BE-50510897EF1D}">
      <dsp:nvSpPr>
        <dsp:cNvPr id="0" name=""/>
        <dsp:cNvSpPr/>
      </dsp:nvSpPr>
      <dsp:spPr>
        <a:xfrm>
          <a:off x="1112" y="2227493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bg1"/>
              </a:solidFill>
            </a:rPr>
            <a:t>Добавление через полезные программы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12" y="2227493"/>
        <a:ext cx="1638281" cy="655312"/>
      </dsp:txXfrm>
    </dsp:sp>
    <dsp:sp modelId="{F3983F22-3AD6-42B2-A120-7976E13002FF}">
      <dsp:nvSpPr>
        <dsp:cNvPr id="0" name=""/>
        <dsp:cNvSpPr/>
      </dsp:nvSpPr>
      <dsp:spPr>
        <a:xfrm>
          <a:off x="2376620" y="1242734"/>
          <a:ext cx="737226" cy="737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FFA8C-E968-42B1-B599-7E9439900A45}">
      <dsp:nvSpPr>
        <dsp:cNvPr id="0" name=""/>
        <dsp:cNvSpPr/>
      </dsp:nvSpPr>
      <dsp:spPr>
        <a:xfrm>
          <a:off x="1926092" y="2227493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bg1"/>
              </a:solidFill>
            </a:rPr>
            <a:t>добавление кода в модифицированном установщике абсолютно безвредной программы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926092" y="2227493"/>
        <a:ext cx="1638281" cy="655312"/>
      </dsp:txXfrm>
    </dsp:sp>
    <dsp:sp modelId="{8E388ED4-A10F-4BA6-BE60-623AB4AAA3E1}">
      <dsp:nvSpPr>
        <dsp:cNvPr id="0" name=""/>
        <dsp:cNvSpPr/>
      </dsp:nvSpPr>
      <dsp:spPr>
        <a:xfrm>
          <a:off x="4301600" y="1242734"/>
          <a:ext cx="737226" cy="737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618D9-9A35-4442-98B4-8E3D488FB57D}">
      <dsp:nvSpPr>
        <dsp:cNvPr id="0" name=""/>
        <dsp:cNvSpPr/>
      </dsp:nvSpPr>
      <dsp:spPr>
        <a:xfrm>
          <a:off x="3851073" y="2227493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bg1"/>
              </a:solidFill>
            </a:rPr>
            <a:t>изображение или документ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3851073" y="2227493"/>
        <a:ext cx="1638281" cy="655312"/>
      </dsp:txXfrm>
    </dsp:sp>
    <dsp:sp modelId="{63147384-A04F-4F75-B90B-A35D634C6564}">
      <dsp:nvSpPr>
        <dsp:cNvPr id="0" name=""/>
        <dsp:cNvSpPr/>
      </dsp:nvSpPr>
      <dsp:spPr>
        <a:xfrm>
          <a:off x="6226580" y="1242734"/>
          <a:ext cx="737226" cy="7372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496C4-318E-4415-BBD4-23F1366618F8}">
      <dsp:nvSpPr>
        <dsp:cNvPr id="0" name=""/>
        <dsp:cNvSpPr/>
      </dsp:nvSpPr>
      <dsp:spPr>
        <a:xfrm>
          <a:off x="5776053" y="2227493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bg1"/>
              </a:solidFill>
            </a:rPr>
            <a:t>самораспаковывающийся архив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5776053" y="2227493"/>
        <a:ext cx="1638281" cy="655312"/>
      </dsp:txXfrm>
    </dsp:sp>
    <dsp:sp modelId="{46711BB4-F942-49FE-A34F-5859CCC7675F}">
      <dsp:nvSpPr>
        <dsp:cNvPr id="0" name=""/>
        <dsp:cNvSpPr/>
      </dsp:nvSpPr>
      <dsp:spPr>
        <a:xfrm>
          <a:off x="8151561" y="1242734"/>
          <a:ext cx="737226" cy="737226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7726E-987D-47FC-8AC4-38486249B2B0}">
      <dsp:nvSpPr>
        <dsp:cNvPr id="0" name=""/>
        <dsp:cNvSpPr/>
      </dsp:nvSpPr>
      <dsp:spPr>
        <a:xfrm>
          <a:off x="7701034" y="2227493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bg1"/>
              </a:solidFill>
            </a:rPr>
            <a:t>поддельная </a:t>
          </a:r>
          <a:r>
            <a:rPr lang="en-US" sz="1100" kern="1200" dirty="0">
              <a:solidFill>
                <a:schemeClr val="bg1"/>
              </a:solidFill>
            </a:rPr>
            <a:t>Wi-Fi </a:t>
          </a:r>
          <a:r>
            <a:rPr lang="ru-RU" sz="1100" kern="1200" dirty="0">
              <a:solidFill>
                <a:schemeClr val="bg1"/>
              </a:solidFill>
            </a:rPr>
            <a:t>сеть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7701034" y="2227493"/>
        <a:ext cx="1638281" cy="655312"/>
      </dsp:txXfrm>
    </dsp:sp>
    <dsp:sp modelId="{5383577F-94EA-478D-BE7C-9A62121E691E}">
      <dsp:nvSpPr>
        <dsp:cNvPr id="0" name=""/>
        <dsp:cNvSpPr/>
      </dsp:nvSpPr>
      <dsp:spPr>
        <a:xfrm>
          <a:off x="10076541" y="1242734"/>
          <a:ext cx="737226" cy="737226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75C82-8B9E-4E1D-B3F4-856F5F125F76}">
      <dsp:nvSpPr>
        <dsp:cNvPr id="0" name=""/>
        <dsp:cNvSpPr/>
      </dsp:nvSpPr>
      <dsp:spPr>
        <a:xfrm>
          <a:off x="9626014" y="2227493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bg1"/>
              </a:solidFill>
            </a:rPr>
            <a:t>Дистанционное подключение к компьютеру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9626014" y="2227493"/>
        <a:ext cx="1638281" cy="655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0C949-D1B7-86EF-E29B-704D7EA88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6B6F2D-241A-BA1A-6C92-8C394F7C1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079444-C4B6-06CD-D7EE-EB621F66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BCF898-1AFB-8BF7-5BA4-9B647DFE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BE0FF8-5014-5D10-FDE6-42395687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4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0D593-A39D-1ECE-7EA6-FDBF3432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5DA7BFA-849F-0E0E-8489-C16F1ECF8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FC4536-403D-6BF1-C4A3-BE05FEB2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662CAF-9D8D-529B-A2DE-D108FD50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A4F957-2AFF-B576-0ED9-DB9AEEC2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3ACC4B7-B13E-6DF2-8EE0-467C769F4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FAEC8F-2D70-3A8A-31E7-988FA3084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B681D5-95FC-39A9-D159-CA571B84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BC6C05-5C2A-3DD4-F9DC-40E8F1BD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DB9562-3C63-C724-5BF5-5A83ED2F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1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CB059-8C2E-CD52-4737-C3643E3D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E91CFC-144A-E04D-8D35-745A3A856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2FEE2B-AD67-3D8D-743F-99CB2B2EB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50D151-0010-3A57-1CC0-00EAEA90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7ABB96-5F36-86A0-BAC6-C0A6D8FB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6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F4AA4-308B-87F8-6362-0505B62F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86E478-97E1-8EE2-4706-80919ECDE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758230-FA58-0F13-73C1-0C5C1C18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6FA063-365F-49A0-AFA9-8697FBCAA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272A84-DBC4-BF5C-DFED-90CE41060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3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673DE-1403-6F4B-7891-3CAC7DE5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7D3703-6DF3-DBE7-D1FA-7313E4150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563968-A81E-F4B5-96C2-AE6082A08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1B4B24-D677-89C5-4C02-2D0ED9B8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C70879-03A3-4F21-0580-64898A02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E9B791-6572-79B2-D197-750CB1E0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7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42D02-3FF2-91BA-3ACE-BBA028A7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4ABBD3-C872-08C2-6506-FB39F5A2B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1648DE-817B-0455-2AA2-E04171BB3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415E66-47A9-CFD4-1D76-072908498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6A6F6E-A7CA-AD18-6116-78126995D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66CB94E-AB0A-F18E-9E38-9956A65C7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655AE96-B2C8-6D25-532F-92D2D5F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62A06C-D07D-ECB1-67CB-2790945B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8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81FE5-C339-77EB-7233-8A04D012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C7CF0F-766D-7F4A-D29D-37F26870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6A2F4C-9C9A-415D-FD78-C91C8967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16B251-A81A-FAC4-8B5F-7133A356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F06ABBD-9B78-A24B-9BAC-19167680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1E9F04-997E-BE3E-057C-8647B646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9DB4ED-830F-091E-5042-6C83B480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6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21DAF-8C1F-ADF1-2FAD-934F7FE8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1DC952-A352-780A-D2D9-A7991B856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8AF584-2B9A-DB09-F4F3-24556EC3D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9B0020-13B1-2A2E-4883-5D25EE95F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68FC52-ECE1-8151-EC49-F737E54F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6DC762-62A1-8C3F-5B4B-8229DE39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7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0C457-B07A-947B-9493-2F6EFE4B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EBFE69-C6A4-9F59-2F9E-7F7511744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278D1D-2201-63CB-0DEF-5448C9E5E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07E9E0-98FB-7E87-BC0B-6D3C13C1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FD1FF1-264D-676C-E052-AD7B4ECB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855707-095C-6EBC-5B03-C7FEE8F3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2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447C2-C53A-B626-52BB-9A7C780DA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B5DB1E-2225-2C09-6488-67305E9D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5F4E63-996E-4901-DC0C-C9F79A30F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2238A-1509-4005-A42A-7799E869A8EE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E8D926-A32F-A55B-3AD0-4C22F1F7C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46578E-591E-B47F-AADE-8A0D84A77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81A58-3156-4FD8-9D29-95495390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8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1132226520@pfur.ru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AE1AA-983A-8EDD-62EB-0347C4119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380" y="16764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2600">
                <a:solidFill>
                  <a:srgbClr val="FFFFFF"/>
                </a:solidFill>
              </a:rPr>
              <a:t>Вредоносные программы. Троянская программа</a:t>
            </a:r>
            <a:br>
              <a:rPr lang="ru-RU" sz="2600">
                <a:solidFill>
                  <a:srgbClr val="FFFFFF"/>
                </a:solidFill>
              </a:rPr>
            </a:b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7CEE15-4DB5-5661-AB89-228296DD3F27}"/>
              </a:ext>
            </a:extLst>
          </p:cNvPr>
          <p:cNvSpPr>
            <a:spLocks/>
          </p:cNvSpPr>
          <p:nvPr/>
        </p:nvSpPr>
        <p:spPr>
          <a:xfrm>
            <a:off x="465285" y="3934581"/>
            <a:ext cx="3677920" cy="1655762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Выполнял студент Факультета физико-математических и естественных наук.</a:t>
            </a:r>
          </a:p>
          <a:p>
            <a:r>
              <a:rPr lang="ru-RU"/>
              <a:t>НКАбд-01-22</a:t>
            </a:r>
          </a:p>
          <a:p>
            <a:r>
              <a:rPr lang="ru-RU"/>
              <a:t>Лушин Артём Андреевич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E8F26E-0FE0-8B33-2D2C-AE7FEC55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94" y="5461031"/>
            <a:ext cx="276159" cy="2586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D10148-E0C7-101E-ED17-ABEBA2D25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75" y="410573"/>
            <a:ext cx="7209245" cy="540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99">
            <a:extLst>
              <a:ext uri="{FF2B5EF4-FFF2-40B4-BE49-F238E27FC236}">
                <a16:creationId xmlns:a16="http://schemas.microsoft.com/office/drawing/2014/main" id="{F6D1D4E1-B9ED-AF03-1C11-D3DE70F3EE99}"/>
              </a:ext>
            </a:extLst>
          </p:cNvPr>
          <p:cNvGrpSpPr>
            <a:grpSpLocks/>
          </p:cNvGrpSpPr>
          <p:nvPr/>
        </p:nvGrpSpPr>
        <p:grpSpPr>
          <a:xfrm>
            <a:off x="11342088" y="6132111"/>
            <a:ext cx="425064" cy="360680"/>
            <a:chOff x="0" y="0"/>
            <a:chExt cx="425064" cy="360680"/>
          </a:xfrm>
        </p:grpSpPr>
        <p:pic>
          <p:nvPicPr>
            <p:cNvPr id="9" name="Image 200">
              <a:extLst>
                <a:ext uri="{FF2B5EF4-FFF2-40B4-BE49-F238E27FC236}">
                  <a16:creationId xmlns:a16="http://schemas.microsoft.com/office/drawing/2014/main" id="{284FBC0C-0017-E93F-098F-D2620B647C3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02" y="218685"/>
              <a:ext cx="74904" cy="82257"/>
            </a:xfrm>
            <a:prstGeom prst="rect">
              <a:avLst/>
            </a:prstGeom>
          </p:spPr>
        </p:pic>
        <p:pic>
          <p:nvPicPr>
            <p:cNvPr id="10" name="Image 201">
              <a:extLst>
                <a:ext uri="{FF2B5EF4-FFF2-40B4-BE49-F238E27FC236}">
                  <a16:creationId xmlns:a16="http://schemas.microsoft.com/office/drawing/2014/main" id="{BEA311C7-8D59-77D1-50E4-FE48CDA818C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501" y="2"/>
              <a:ext cx="169297" cy="151875"/>
            </a:xfrm>
            <a:prstGeom prst="rect">
              <a:avLst/>
            </a:prstGeom>
          </p:spPr>
        </p:pic>
        <p:sp>
          <p:nvSpPr>
            <p:cNvPr id="11" name="Graphic 202">
              <a:extLst>
                <a:ext uri="{FF2B5EF4-FFF2-40B4-BE49-F238E27FC236}">
                  <a16:creationId xmlns:a16="http://schemas.microsoft.com/office/drawing/2014/main" id="{F6D70E13-DEF9-AE46-DD67-F1A05F313667}"/>
                </a:ext>
              </a:extLst>
            </p:cNvPr>
            <p:cNvSpPr/>
            <p:nvPr/>
          </p:nvSpPr>
          <p:spPr>
            <a:xfrm>
              <a:off x="0" y="0"/>
              <a:ext cx="382905" cy="360680"/>
            </a:xfrm>
            <a:custGeom>
              <a:avLst/>
              <a:gdLst/>
              <a:ahLst/>
              <a:cxnLst/>
              <a:rect l="l" t="t" r="r" b="b"/>
              <a:pathLst>
                <a:path w="382905" h="360680">
                  <a:moveTo>
                    <a:pt x="113067" y="284949"/>
                  </a:moveTo>
                  <a:lnTo>
                    <a:pt x="101485" y="284949"/>
                  </a:lnTo>
                  <a:lnTo>
                    <a:pt x="119218" y="315323"/>
                  </a:lnTo>
                  <a:lnTo>
                    <a:pt x="144792" y="339153"/>
                  </a:lnTo>
                  <a:lnTo>
                    <a:pt x="176491" y="354715"/>
                  </a:lnTo>
                  <a:lnTo>
                    <a:pt x="212598" y="360286"/>
                  </a:lnTo>
                  <a:lnTo>
                    <a:pt x="215430" y="360286"/>
                  </a:lnTo>
                  <a:lnTo>
                    <a:pt x="248764" y="355047"/>
                  </a:lnTo>
                  <a:lnTo>
                    <a:pt x="258907" y="349973"/>
                  </a:lnTo>
                  <a:lnTo>
                    <a:pt x="212598" y="349973"/>
                  </a:lnTo>
                  <a:lnTo>
                    <a:pt x="170071" y="341366"/>
                  </a:lnTo>
                  <a:lnTo>
                    <a:pt x="135305" y="317906"/>
                  </a:lnTo>
                  <a:lnTo>
                    <a:pt x="113067" y="284949"/>
                  </a:lnTo>
                  <a:close/>
                </a:path>
                <a:path w="382905" h="360680">
                  <a:moveTo>
                    <a:pt x="316331" y="291020"/>
                  </a:moveTo>
                  <a:lnTo>
                    <a:pt x="305752" y="291020"/>
                  </a:lnTo>
                  <a:lnTo>
                    <a:pt x="290568" y="315223"/>
                  </a:lnTo>
                  <a:lnTo>
                    <a:pt x="269459" y="333822"/>
                  </a:lnTo>
                  <a:lnTo>
                    <a:pt x="243916" y="345759"/>
                  </a:lnTo>
                  <a:lnTo>
                    <a:pt x="215430" y="349973"/>
                  </a:lnTo>
                  <a:lnTo>
                    <a:pt x="258907" y="349973"/>
                  </a:lnTo>
                  <a:lnTo>
                    <a:pt x="278314" y="340266"/>
                  </a:lnTo>
                  <a:lnTo>
                    <a:pt x="302101" y="317343"/>
                  </a:lnTo>
                  <a:lnTo>
                    <a:pt x="316331" y="291020"/>
                  </a:lnTo>
                  <a:close/>
                </a:path>
                <a:path w="382905" h="360680">
                  <a:moveTo>
                    <a:pt x="115145" y="31191"/>
                  </a:moveTo>
                  <a:lnTo>
                    <a:pt x="99161" y="31191"/>
                  </a:lnTo>
                  <a:lnTo>
                    <a:pt x="111755" y="33706"/>
                  </a:lnTo>
                  <a:lnTo>
                    <a:pt x="122096" y="40571"/>
                  </a:lnTo>
                  <a:lnTo>
                    <a:pt x="129167" y="50763"/>
                  </a:lnTo>
                  <a:lnTo>
                    <a:pt x="131953" y="63258"/>
                  </a:lnTo>
                  <a:lnTo>
                    <a:pt x="131991" y="256806"/>
                  </a:lnTo>
                  <a:lnTo>
                    <a:pt x="138927" y="291075"/>
                  </a:lnTo>
                  <a:lnTo>
                    <a:pt x="157832" y="319090"/>
                  </a:lnTo>
                  <a:lnTo>
                    <a:pt x="185847" y="337995"/>
                  </a:lnTo>
                  <a:lnTo>
                    <a:pt x="220116" y="344931"/>
                  </a:lnTo>
                  <a:lnTo>
                    <a:pt x="221856" y="344931"/>
                  </a:lnTo>
                  <a:lnTo>
                    <a:pt x="247469" y="341182"/>
                  </a:lnTo>
                  <a:lnTo>
                    <a:pt x="248278" y="340804"/>
                  </a:lnTo>
                  <a:lnTo>
                    <a:pt x="220116" y="340804"/>
                  </a:lnTo>
                  <a:lnTo>
                    <a:pt x="187449" y="334193"/>
                  </a:lnTo>
                  <a:lnTo>
                    <a:pt x="160742" y="316174"/>
                  </a:lnTo>
                  <a:lnTo>
                    <a:pt x="142719" y="289471"/>
                  </a:lnTo>
                  <a:lnTo>
                    <a:pt x="136105" y="256806"/>
                  </a:lnTo>
                  <a:lnTo>
                    <a:pt x="136067" y="63258"/>
                  </a:lnTo>
                  <a:lnTo>
                    <a:pt x="138610" y="51854"/>
                  </a:lnTo>
                  <a:lnTo>
                    <a:pt x="134010" y="51854"/>
                  </a:lnTo>
                  <a:lnTo>
                    <a:pt x="128702" y="41899"/>
                  </a:lnTo>
                  <a:lnTo>
                    <a:pt x="120734" y="34053"/>
                  </a:lnTo>
                  <a:lnTo>
                    <a:pt x="115145" y="31191"/>
                  </a:lnTo>
                  <a:close/>
                </a:path>
                <a:path w="382905" h="360680">
                  <a:moveTo>
                    <a:pt x="301937" y="293115"/>
                  </a:moveTo>
                  <a:lnTo>
                    <a:pt x="297611" y="293115"/>
                  </a:lnTo>
                  <a:lnTo>
                    <a:pt x="284492" y="312863"/>
                  </a:lnTo>
                  <a:lnTo>
                    <a:pt x="266763" y="327890"/>
                  </a:lnTo>
                  <a:lnTo>
                    <a:pt x="245519" y="337451"/>
                  </a:lnTo>
                  <a:lnTo>
                    <a:pt x="221856" y="340804"/>
                  </a:lnTo>
                  <a:lnTo>
                    <a:pt x="248278" y="340804"/>
                  </a:lnTo>
                  <a:lnTo>
                    <a:pt x="270332" y="330507"/>
                  </a:lnTo>
                  <a:lnTo>
                    <a:pt x="289175" y="313770"/>
                  </a:lnTo>
                  <a:lnTo>
                    <a:pt x="301937" y="293115"/>
                  </a:lnTo>
                  <a:close/>
                </a:path>
                <a:path w="382905" h="360680">
                  <a:moveTo>
                    <a:pt x="214210" y="31191"/>
                  </a:moveTo>
                  <a:lnTo>
                    <a:pt x="180822" y="31191"/>
                  </a:lnTo>
                  <a:lnTo>
                    <a:pt x="174569" y="35659"/>
                  </a:lnTo>
                  <a:lnTo>
                    <a:pt x="169714" y="41598"/>
                  </a:lnTo>
                  <a:lnTo>
                    <a:pt x="166572" y="48700"/>
                  </a:lnTo>
                  <a:lnTo>
                    <a:pt x="165455" y="56654"/>
                  </a:lnTo>
                  <a:lnTo>
                    <a:pt x="165545" y="264909"/>
                  </a:lnTo>
                  <a:lnTo>
                    <a:pt x="170679" y="290261"/>
                  </a:lnTo>
                  <a:lnTo>
                    <a:pt x="184948" y="311405"/>
                  </a:lnTo>
                  <a:lnTo>
                    <a:pt x="206092" y="325675"/>
                  </a:lnTo>
                  <a:lnTo>
                    <a:pt x="231952" y="330911"/>
                  </a:lnTo>
                  <a:lnTo>
                    <a:pt x="235458" y="330911"/>
                  </a:lnTo>
                  <a:lnTo>
                    <a:pt x="253757" y="328377"/>
                  </a:lnTo>
                  <a:lnTo>
                    <a:pt x="270303" y="321116"/>
                  </a:lnTo>
                  <a:lnTo>
                    <a:pt x="270933" y="320598"/>
                  </a:lnTo>
                  <a:lnTo>
                    <a:pt x="231952" y="320598"/>
                  </a:lnTo>
                  <a:lnTo>
                    <a:pt x="217440" y="318697"/>
                  </a:lnTo>
                  <a:lnTo>
                    <a:pt x="204331" y="313324"/>
                  </a:lnTo>
                  <a:lnTo>
                    <a:pt x="193121" y="304975"/>
                  </a:lnTo>
                  <a:lnTo>
                    <a:pt x="184302" y="294144"/>
                  </a:lnTo>
                  <a:lnTo>
                    <a:pt x="209524" y="294144"/>
                  </a:lnTo>
                  <a:lnTo>
                    <a:pt x="209524" y="220027"/>
                  </a:lnTo>
                  <a:lnTo>
                    <a:pt x="175755" y="220027"/>
                  </a:lnTo>
                  <a:lnTo>
                    <a:pt x="175755" y="214033"/>
                  </a:lnTo>
                  <a:lnTo>
                    <a:pt x="183441" y="213534"/>
                  </a:lnTo>
                  <a:lnTo>
                    <a:pt x="191181" y="213145"/>
                  </a:lnTo>
                  <a:lnTo>
                    <a:pt x="198970" y="212874"/>
                  </a:lnTo>
                  <a:lnTo>
                    <a:pt x="208318" y="212699"/>
                  </a:lnTo>
                  <a:lnTo>
                    <a:pt x="209524" y="211493"/>
                  </a:lnTo>
                  <a:lnTo>
                    <a:pt x="209524" y="159067"/>
                  </a:lnTo>
                  <a:lnTo>
                    <a:pt x="208318" y="157860"/>
                  </a:lnTo>
                  <a:lnTo>
                    <a:pt x="198970" y="157686"/>
                  </a:lnTo>
                  <a:lnTo>
                    <a:pt x="191181" y="157414"/>
                  </a:lnTo>
                  <a:lnTo>
                    <a:pt x="183441" y="157026"/>
                  </a:lnTo>
                  <a:lnTo>
                    <a:pt x="175755" y="156527"/>
                  </a:lnTo>
                  <a:lnTo>
                    <a:pt x="175755" y="150533"/>
                  </a:lnTo>
                  <a:lnTo>
                    <a:pt x="209524" y="150533"/>
                  </a:lnTo>
                  <a:lnTo>
                    <a:pt x="209524" y="78498"/>
                  </a:lnTo>
                  <a:lnTo>
                    <a:pt x="175755" y="78498"/>
                  </a:lnTo>
                  <a:lnTo>
                    <a:pt x="175768" y="56654"/>
                  </a:lnTo>
                  <a:lnTo>
                    <a:pt x="177223" y="49455"/>
                  </a:lnTo>
                  <a:lnTo>
                    <a:pt x="181189" y="43573"/>
                  </a:lnTo>
                  <a:lnTo>
                    <a:pt x="187067" y="39606"/>
                  </a:lnTo>
                  <a:lnTo>
                    <a:pt x="194259" y="38150"/>
                  </a:lnTo>
                  <a:lnTo>
                    <a:pt x="211937" y="38125"/>
                  </a:lnTo>
                  <a:lnTo>
                    <a:pt x="214210" y="35839"/>
                  </a:lnTo>
                  <a:lnTo>
                    <a:pt x="214210" y="31191"/>
                  </a:lnTo>
                  <a:close/>
                </a:path>
                <a:path w="382905" h="360680">
                  <a:moveTo>
                    <a:pt x="293332" y="296583"/>
                  </a:moveTo>
                  <a:lnTo>
                    <a:pt x="281559" y="296583"/>
                  </a:lnTo>
                  <a:lnTo>
                    <a:pt x="272571" y="306657"/>
                  </a:lnTo>
                  <a:lnTo>
                    <a:pt x="261580" y="314210"/>
                  </a:lnTo>
                  <a:lnTo>
                    <a:pt x="249053" y="318953"/>
                  </a:lnTo>
                  <a:lnTo>
                    <a:pt x="235458" y="320598"/>
                  </a:lnTo>
                  <a:lnTo>
                    <a:pt x="270933" y="320598"/>
                  </a:lnTo>
                  <a:lnTo>
                    <a:pt x="284264" y="309640"/>
                  </a:lnTo>
                  <a:lnTo>
                    <a:pt x="293332" y="296583"/>
                  </a:lnTo>
                  <a:close/>
                </a:path>
                <a:path w="382905" h="360680">
                  <a:moveTo>
                    <a:pt x="297510" y="226021"/>
                  </a:moveTo>
                  <a:lnTo>
                    <a:pt x="296659" y="226567"/>
                  </a:lnTo>
                  <a:lnTo>
                    <a:pt x="296418" y="227418"/>
                  </a:lnTo>
                  <a:lnTo>
                    <a:pt x="288076" y="250218"/>
                  </a:lnTo>
                  <a:lnTo>
                    <a:pt x="276626" y="270016"/>
                  </a:lnTo>
                  <a:lnTo>
                    <a:pt x="262511" y="286206"/>
                  </a:lnTo>
                  <a:lnTo>
                    <a:pt x="246176" y="298183"/>
                  </a:lnTo>
                  <a:lnTo>
                    <a:pt x="244538" y="299097"/>
                  </a:lnTo>
                  <a:lnTo>
                    <a:pt x="245287" y="301561"/>
                  </a:lnTo>
                  <a:lnTo>
                    <a:pt x="281559" y="296583"/>
                  </a:lnTo>
                  <a:lnTo>
                    <a:pt x="293332" y="296583"/>
                  </a:lnTo>
                  <a:lnTo>
                    <a:pt x="294805" y="294462"/>
                  </a:lnTo>
                  <a:lnTo>
                    <a:pt x="294955" y="294144"/>
                  </a:lnTo>
                  <a:lnTo>
                    <a:pt x="295084" y="293725"/>
                  </a:lnTo>
                  <a:lnTo>
                    <a:pt x="297611" y="293115"/>
                  </a:lnTo>
                  <a:lnTo>
                    <a:pt x="301937" y="293115"/>
                  </a:lnTo>
                  <a:lnTo>
                    <a:pt x="302729" y="291833"/>
                  </a:lnTo>
                  <a:lnTo>
                    <a:pt x="305752" y="291020"/>
                  </a:lnTo>
                  <a:lnTo>
                    <a:pt x="316331" y="291020"/>
                  </a:lnTo>
                  <a:lnTo>
                    <a:pt x="318198" y="287566"/>
                  </a:lnTo>
                  <a:lnTo>
                    <a:pt x="318236" y="287324"/>
                  </a:lnTo>
                  <a:lnTo>
                    <a:pt x="329775" y="283358"/>
                  </a:lnTo>
                  <a:lnTo>
                    <a:pt x="368960" y="264909"/>
                  </a:lnTo>
                  <a:lnTo>
                    <a:pt x="382803" y="255409"/>
                  </a:lnTo>
                  <a:lnTo>
                    <a:pt x="382701" y="253847"/>
                  </a:lnTo>
                  <a:lnTo>
                    <a:pt x="343795" y="237477"/>
                  </a:lnTo>
                  <a:lnTo>
                    <a:pt x="298373" y="226186"/>
                  </a:lnTo>
                  <a:lnTo>
                    <a:pt x="297510" y="226021"/>
                  </a:lnTo>
                  <a:close/>
                </a:path>
                <a:path w="382905" h="360680">
                  <a:moveTo>
                    <a:pt x="209524" y="294144"/>
                  </a:moveTo>
                  <a:lnTo>
                    <a:pt x="184302" y="294144"/>
                  </a:lnTo>
                  <a:lnTo>
                    <a:pt x="191338" y="297713"/>
                  </a:lnTo>
                  <a:lnTo>
                    <a:pt x="198805" y="300012"/>
                  </a:lnTo>
                  <a:lnTo>
                    <a:pt x="208165" y="300939"/>
                  </a:lnTo>
                  <a:lnTo>
                    <a:pt x="209524" y="299643"/>
                  </a:lnTo>
                  <a:lnTo>
                    <a:pt x="209524" y="294144"/>
                  </a:lnTo>
                  <a:close/>
                </a:path>
                <a:path w="382905" h="360680">
                  <a:moveTo>
                    <a:pt x="103239" y="227787"/>
                  </a:moveTo>
                  <a:lnTo>
                    <a:pt x="92938" y="227787"/>
                  </a:lnTo>
                  <a:lnTo>
                    <a:pt x="92938" y="233972"/>
                  </a:lnTo>
                  <a:lnTo>
                    <a:pt x="79790" y="237975"/>
                  </a:lnTo>
                  <a:lnTo>
                    <a:pt x="43129" y="253403"/>
                  </a:lnTo>
                  <a:lnTo>
                    <a:pt x="42951" y="255930"/>
                  </a:lnTo>
                  <a:lnTo>
                    <a:pt x="50380" y="261264"/>
                  </a:lnTo>
                  <a:lnTo>
                    <a:pt x="90144" y="281397"/>
                  </a:lnTo>
                  <a:lnTo>
                    <a:pt x="100330" y="285165"/>
                  </a:lnTo>
                  <a:lnTo>
                    <a:pt x="100939" y="285140"/>
                  </a:lnTo>
                  <a:lnTo>
                    <a:pt x="101485" y="284949"/>
                  </a:lnTo>
                  <a:lnTo>
                    <a:pt x="113067" y="284949"/>
                  </a:lnTo>
                  <a:lnTo>
                    <a:pt x="111846" y="283140"/>
                  </a:lnTo>
                  <a:lnTo>
                    <a:pt x="103238" y="240614"/>
                  </a:lnTo>
                  <a:lnTo>
                    <a:pt x="103239" y="227787"/>
                  </a:lnTo>
                  <a:close/>
                </a:path>
                <a:path w="382905" h="360680">
                  <a:moveTo>
                    <a:pt x="33947" y="118795"/>
                  </a:moveTo>
                  <a:lnTo>
                    <a:pt x="19320" y="133693"/>
                  </a:lnTo>
                  <a:lnTo>
                    <a:pt x="8686" y="149620"/>
                  </a:lnTo>
                  <a:lnTo>
                    <a:pt x="2196" y="166378"/>
                  </a:lnTo>
                  <a:lnTo>
                    <a:pt x="0" y="183768"/>
                  </a:lnTo>
                  <a:lnTo>
                    <a:pt x="2238" y="201318"/>
                  </a:lnTo>
                  <a:lnTo>
                    <a:pt x="34582" y="249288"/>
                  </a:lnTo>
                  <a:lnTo>
                    <a:pt x="36715" y="250151"/>
                  </a:lnTo>
                  <a:lnTo>
                    <a:pt x="37719" y="249593"/>
                  </a:lnTo>
                  <a:lnTo>
                    <a:pt x="49901" y="243342"/>
                  </a:lnTo>
                  <a:lnTo>
                    <a:pt x="63233" y="237613"/>
                  </a:lnTo>
                  <a:lnTo>
                    <a:pt x="77613" y="232423"/>
                  </a:lnTo>
                  <a:lnTo>
                    <a:pt x="92938" y="227787"/>
                  </a:lnTo>
                  <a:lnTo>
                    <a:pt x="103239" y="227787"/>
                  </a:lnTo>
                  <a:lnTo>
                    <a:pt x="103245" y="142760"/>
                  </a:lnTo>
                  <a:lnTo>
                    <a:pt x="92938" y="142760"/>
                  </a:lnTo>
                  <a:lnTo>
                    <a:pt x="76392" y="137725"/>
                  </a:lnTo>
                  <a:lnTo>
                    <a:pt x="60960" y="132043"/>
                  </a:lnTo>
                  <a:lnTo>
                    <a:pt x="46775" y="125735"/>
                  </a:lnTo>
                  <a:lnTo>
                    <a:pt x="33947" y="118808"/>
                  </a:lnTo>
                  <a:close/>
                </a:path>
                <a:path w="382905" h="360680">
                  <a:moveTo>
                    <a:pt x="208267" y="218681"/>
                  </a:moveTo>
                  <a:lnTo>
                    <a:pt x="175755" y="220027"/>
                  </a:lnTo>
                  <a:lnTo>
                    <a:pt x="209524" y="220027"/>
                  </a:lnTo>
                  <a:lnTo>
                    <a:pt x="208267" y="218681"/>
                  </a:lnTo>
                  <a:close/>
                </a:path>
                <a:path w="382905" h="360680">
                  <a:moveTo>
                    <a:pt x="209524" y="150533"/>
                  </a:moveTo>
                  <a:lnTo>
                    <a:pt x="175755" y="150533"/>
                  </a:lnTo>
                  <a:lnTo>
                    <a:pt x="183548" y="151041"/>
                  </a:lnTo>
                  <a:lnTo>
                    <a:pt x="191401" y="151437"/>
                  </a:lnTo>
                  <a:lnTo>
                    <a:pt x="199311" y="151715"/>
                  </a:lnTo>
                  <a:lnTo>
                    <a:pt x="208508" y="151879"/>
                  </a:lnTo>
                  <a:lnTo>
                    <a:pt x="209524" y="150875"/>
                  </a:lnTo>
                  <a:lnTo>
                    <a:pt x="209524" y="150533"/>
                  </a:lnTo>
                  <a:close/>
                </a:path>
                <a:path w="382905" h="360680">
                  <a:moveTo>
                    <a:pt x="211912" y="0"/>
                  </a:moveTo>
                  <a:lnTo>
                    <a:pt x="56997" y="0"/>
                  </a:lnTo>
                  <a:lnTo>
                    <a:pt x="54698" y="2311"/>
                  </a:lnTo>
                  <a:lnTo>
                    <a:pt x="54698" y="35839"/>
                  </a:lnTo>
                  <a:lnTo>
                    <a:pt x="56997" y="38150"/>
                  </a:lnTo>
                  <a:lnTo>
                    <a:pt x="74447" y="38150"/>
                  </a:lnTo>
                  <a:lnTo>
                    <a:pt x="81640" y="39606"/>
                  </a:lnTo>
                  <a:lnTo>
                    <a:pt x="87523" y="43573"/>
                  </a:lnTo>
                  <a:lnTo>
                    <a:pt x="91494" y="49455"/>
                  </a:lnTo>
                  <a:lnTo>
                    <a:pt x="92951" y="56654"/>
                  </a:lnTo>
                  <a:lnTo>
                    <a:pt x="92938" y="85051"/>
                  </a:lnTo>
                  <a:lnTo>
                    <a:pt x="85206" y="88133"/>
                  </a:lnTo>
                  <a:lnTo>
                    <a:pt x="77698" y="91416"/>
                  </a:lnTo>
                  <a:lnTo>
                    <a:pt x="40551" y="113398"/>
                  </a:lnTo>
                  <a:lnTo>
                    <a:pt x="40779" y="115849"/>
                  </a:lnTo>
                  <a:lnTo>
                    <a:pt x="79038" y="132318"/>
                  </a:lnTo>
                  <a:lnTo>
                    <a:pt x="92938" y="136575"/>
                  </a:lnTo>
                  <a:lnTo>
                    <a:pt x="92938" y="142760"/>
                  </a:lnTo>
                  <a:lnTo>
                    <a:pt x="103245" y="142760"/>
                  </a:lnTo>
                  <a:lnTo>
                    <a:pt x="103251" y="56654"/>
                  </a:lnTo>
                  <a:lnTo>
                    <a:pt x="102134" y="48700"/>
                  </a:lnTo>
                  <a:lnTo>
                    <a:pt x="98993" y="41598"/>
                  </a:lnTo>
                  <a:lnTo>
                    <a:pt x="94142" y="35659"/>
                  </a:lnTo>
                  <a:lnTo>
                    <a:pt x="87896" y="31191"/>
                  </a:lnTo>
                  <a:lnTo>
                    <a:pt x="115145" y="31191"/>
                  </a:lnTo>
                  <a:lnTo>
                    <a:pt x="110691" y="28910"/>
                  </a:lnTo>
                  <a:lnTo>
                    <a:pt x="99161" y="27063"/>
                  </a:lnTo>
                  <a:lnTo>
                    <a:pt x="64998" y="27063"/>
                  </a:lnTo>
                  <a:lnTo>
                    <a:pt x="64998" y="10312"/>
                  </a:lnTo>
                  <a:lnTo>
                    <a:pt x="214210" y="10312"/>
                  </a:lnTo>
                  <a:lnTo>
                    <a:pt x="214210" y="2311"/>
                  </a:lnTo>
                  <a:lnTo>
                    <a:pt x="211912" y="0"/>
                  </a:lnTo>
                  <a:close/>
                </a:path>
                <a:path w="382905" h="360680">
                  <a:moveTo>
                    <a:pt x="209524" y="66522"/>
                  </a:moveTo>
                  <a:lnTo>
                    <a:pt x="200590" y="67647"/>
                  </a:lnTo>
                  <a:lnTo>
                    <a:pt x="191954" y="70072"/>
                  </a:lnTo>
                  <a:lnTo>
                    <a:pt x="183660" y="73716"/>
                  </a:lnTo>
                  <a:lnTo>
                    <a:pt x="175755" y="78498"/>
                  </a:lnTo>
                  <a:lnTo>
                    <a:pt x="209524" y="78498"/>
                  </a:lnTo>
                  <a:lnTo>
                    <a:pt x="209524" y="66522"/>
                  </a:lnTo>
                  <a:close/>
                </a:path>
                <a:path w="382905" h="360680">
                  <a:moveTo>
                    <a:pt x="214210" y="10312"/>
                  </a:moveTo>
                  <a:lnTo>
                    <a:pt x="203911" y="10312"/>
                  </a:lnTo>
                  <a:lnTo>
                    <a:pt x="203911" y="27063"/>
                  </a:lnTo>
                  <a:lnTo>
                    <a:pt x="168871" y="27063"/>
                  </a:lnTo>
                  <a:lnTo>
                    <a:pt x="157334" y="28910"/>
                  </a:lnTo>
                  <a:lnTo>
                    <a:pt x="147288" y="34053"/>
                  </a:lnTo>
                  <a:lnTo>
                    <a:pt x="139318" y="41899"/>
                  </a:lnTo>
                  <a:lnTo>
                    <a:pt x="134010" y="51854"/>
                  </a:lnTo>
                  <a:lnTo>
                    <a:pt x="138610" y="51854"/>
                  </a:lnTo>
                  <a:lnTo>
                    <a:pt x="138853" y="50763"/>
                  </a:lnTo>
                  <a:lnTo>
                    <a:pt x="145926" y="40571"/>
                  </a:lnTo>
                  <a:lnTo>
                    <a:pt x="156270" y="33706"/>
                  </a:lnTo>
                  <a:lnTo>
                    <a:pt x="168871" y="31191"/>
                  </a:lnTo>
                  <a:lnTo>
                    <a:pt x="214210" y="31191"/>
                  </a:lnTo>
                  <a:lnTo>
                    <a:pt x="214210" y="10312"/>
                  </a:lnTo>
                  <a:close/>
                </a:path>
                <a:path w="382905" h="360680">
                  <a:moveTo>
                    <a:pt x="211937" y="38125"/>
                  </a:moveTo>
                  <a:lnTo>
                    <a:pt x="208902" y="38125"/>
                  </a:lnTo>
                  <a:lnTo>
                    <a:pt x="211912" y="38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12" name="Image 203">
              <a:extLst>
                <a:ext uri="{FF2B5EF4-FFF2-40B4-BE49-F238E27FC236}">
                  <a16:creationId xmlns:a16="http://schemas.microsoft.com/office/drawing/2014/main" id="{55CB6C51-8E09-1D12-DD6E-A661F41F77C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492" y="119346"/>
              <a:ext cx="209572" cy="130657"/>
            </a:xfrm>
            <a:prstGeom prst="rect">
              <a:avLst/>
            </a:prstGeom>
          </p:spPr>
        </p:pic>
      </p:grpSp>
      <p:pic>
        <p:nvPicPr>
          <p:cNvPr id="13" name="Image 204">
            <a:extLst>
              <a:ext uri="{FF2B5EF4-FFF2-40B4-BE49-F238E27FC236}">
                <a16:creationId xmlns:a16="http://schemas.microsoft.com/office/drawing/2014/main" id="{6644A9F1-7369-E733-65D5-9BB05E0494B6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87172" y="6228080"/>
            <a:ext cx="144716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4278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1898F-8843-0CDD-ECA2-467D764F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ru-RU" sz="3200"/>
              <a:t>Троянская программа – это? </a:t>
            </a:r>
            <a:endParaRPr lang="en-US" sz="3200"/>
          </a:p>
        </p:txBody>
      </p:sp>
      <p:pic>
        <p:nvPicPr>
          <p:cNvPr id="5" name="Picture 4" descr="Процессор с двоичными числами и схемой">
            <a:extLst>
              <a:ext uri="{FF2B5EF4-FFF2-40B4-BE49-F238E27FC236}">
                <a16:creationId xmlns:a16="http://schemas.microsoft.com/office/drawing/2014/main" id="{8179A7BE-BC29-D6B3-ECFE-2D58D9DC7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25" r="25925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C983D-23C3-796A-37AC-0E33E6B9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1748536"/>
            <a:ext cx="5444382" cy="3591207"/>
          </a:xfrm>
        </p:spPr>
        <p:txBody>
          <a:bodyPr>
            <a:normAutofit/>
          </a:bodyPr>
          <a:lstStyle/>
          <a:p>
            <a:r>
              <a:rPr lang="ru-RU" sz="2000" dirty="0"/>
              <a:t>Троянская программа ( троян ) - 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разновидность вредоносной программы , проникающая в компьютер под видом легитимного программного обеспечения, в отличие от вирусов и  червей, которые распространяются самопроизвольно.</a:t>
            </a:r>
            <a:endParaRPr lang="ru-RU" sz="2000" dirty="0"/>
          </a:p>
        </p:txBody>
      </p:sp>
      <p:grpSp>
        <p:nvGrpSpPr>
          <p:cNvPr id="4" name="Group 199">
            <a:extLst>
              <a:ext uri="{FF2B5EF4-FFF2-40B4-BE49-F238E27FC236}">
                <a16:creationId xmlns:a16="http://schemas.microsoft.com/office/drawing/2014/main" id="{F3EA8E55-D20C-61AE-3587-7648608A00F5}"/>
              </a:ext>
            </a:extLst>
          </p:cNvPr>
          <p:cNvGrpSpPr>
            <a:grpSpLocks/>
          </p:cNvGrpSpPr>
          <p:nvPr/>
        </p:nvGrpSpPr>
        <p:grpSpPr>
          <a:xfrm>
            <a:off x="11342088" y="6132111"/>
            <a:ext cx="425064" cy="360680"/>
            <a:chOff x="0" y="0"/>
            <a:chExt cx="425064" cy="360680"/>
          </a:xfrm>
        </p:grpSpPr>
        <p:pic>
          <p:nvPicPr>
            <p:cNvPr id="6" name="Image 200">
              <a:extLst>
                <a:ext uri="{FF2B5EF4-FFF2-40B4-BE49-F238E27FC236}">
                  <a16:creationId xmlns:a16="http://schemas.microsoft.com/office/drawing/2014/main" id="{E6B4D2EA-2E6C-3852-E6D0-D111CC275D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502" y="218685"/>
              <a:ext cx="74904" cy="82257"/>
            </a:xfrm>
            <a:prstGeom prst="rect">
              <a:avLst/>
            </a:prstGeom>
          </p:spPr>
        </p:pic>
        <p:pic>
          <p:nvPicPr>
            <p:cNvPr id="7" name="Image 201">
              <a:extLst>
                <a:ext uri="{FF2B5EF4-FFF2-40B4-BE49-F238E27FC236}">
                  <a16:creationId xmlns:a16="http://schemas.microsoft.com/office/drawing/2014/main" id="{02F83CE2-3F6C-D032-8642-E95ADAC9337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01" y="2"/>
              <a:ext cx="169297" cy="151875"/>
            </a:xfrm>
            <a:prstGeom prst="rect">
              <a:avLst/>
            </a:prstGeom>
          </p:spPr>
        </p:pic>
        <p:sp>
          <p:nvSpPr>
            <p:cNvPr id="8" name="Graphic 202">
              <a:extLst>
                <a:ext uri="{FF2B5EF4-FFF2-40B4-BE49-F238E27FC236}">
                  <a16:creationId xmlns:a16="http://schemas.microsoft.com/office/drawing/2014/main" id="{6E61FA97-EA8C-F60F-49DE-454758C749E6}"/>
                </a:ext>
              </a:extLst>
            </p:cNvPr>
            <p:cNvSpPr/>
            <p:nvPr/>
          </p:nvSpPr>
          <p:spPr>
            <a:xfrm>
              <a:off x="0" y="0"/>
              <a:ext cx="382905" cy="360680"/>
            </a:xfrm>
            <a:custGeom>
              <a:avLst/>
              <a:gdLst/>
              <a:ahLst/>
              <a:cxnLst/>
              <a:rect l="l" t="t" r="r" b="b"/>
              <a:pathLst>
                <a:path w="382905" h="360680">
                  <a:moveTo>
                    <a:pt x="113067" y="284949"/>
                  </a:moveTo>
                  <a:lnTo>
                    <a:pt x="101485" y="284949"/>
                  </a:lnTo>
                  <a:lnTo>
                    <a:pt x="119218" y="315323"/>
                  </a:lnTo>
                  <a:lnTo>
                    <a:pt x="144792" y="339153"/>
                  </a:lnTo>
                  <a:lnTo>
                    <a:pt x="176491" y="354715"/>
                  </a:lnTo>
                  <a:lnTo>
                    <a:pt x="212598" y="360286"/>
                  </a:lnTo>
                  <a:lnTo>
                    <a:pt x="215430" y="360286"/>
                  </a:lnTo>
                  <a:lnTo>
                    <a:pt x="248764" y="355047"/>
                  </a:lnTo>
                  <a:lnTo>
                    <a:pt x="258907" y="349973"/>
                  </a:lnTo>
                  <a:lnTo>
                    <a:pt x="212598" y="349973"/>
                  </a:lnTo>
                  <a:lnTo>
                    <a:pt x="170071" y="341366"/>
                  </a:lnTo>
                  <a:lnTo>
                    <a:pt x="135305" y="317906"/>
                  </a:lnTo>
                  <a:lnTo>
                    <a:pt x="113067" y="284949"/>
                  </a:lnTo>
                  <a:close/>
                </a:path>
                <a:path w="382905" h="360680">
                  <a:moveTo>
                    <a:pt x="316331" y="291020"/>
                  </a:moveTo>
                  <a:lnTo>
                    <a:pt x="305752" y="291020"/>
                  </a:lnTo>
                  <a:lnTo>
                    <a:pt x="290568" y="315223"/>
                  </a:lnTo>
                  <a:lnTo>
                    <a:pt x="269459" y="333822"/>
                  </a:lnTo>
                  <a:lnTo>
                    <a:pt x="243916" y="345759"/>
                  </a:lnTo>
                  <a:lnTo>
                    <a:pt x="215430" y="349973"/>
                  </a:lnTo>
                  <a:lnTo>
                    <a:pt x="258907" y="349973"/>
                  </a:lnTo>
                  <a:lnTo>
                    <a:pt x="278314" y="340266"/>
                  </a:lnTo>
                  <a:lnTo>
                    <a:pt x="302101" y="317343"/>
                  </a:lnTo>
                  <a:lnTo>
                    <a:pt x="316331" y="291020"/>
                  </a:lnTo>
                  <a:close/>
                </a:path>
                <a:path w="382905" h="360680">
                  <a:moveTo>
                    <a:pt x="115145" y="31191"/>
                  </a:moveTo>
                  <a:lnTo>
                    <a:pt x="99161" y="31191"/>
                  </a:lnTo>
                  <a:lnTo>
                    <a:pt x="111755" y="33706"/>
                  </a:lnTo>
                  <a:lnTo>
                    <a:pt x="122096" y="40571"/>
                  </a:lnTo>
                  <a:lnTo>
                    <a:pt x="129167" y="50763"/>
                  </a:lnTo>
                  <a:lnTo>
                    <a:pt x="131953" y="63258"/>
                  </a:lnTo>
                  <a:lnTo>
                    <a:pt x="131991" y="256806"/>
                  </a:lnTo>
                  <a:lnTo>
                    <a:pt x="138927" y="291075"/>
                  </a:lnTo>
                  <a:lnTo>
                    <a:pt x="157832" y="319090"/>
                  </a:lnTo>
                  <a:lnTo>
                    <a:pt x="185847" y="337995"/>
                  </a:lnTo>
                  <a:lnTo>
                    <a:pt x="220116" y="344931"/>
                  </a:lnTo>
                  <a:lnTo>
                    <a:pt x="221856" y="344931"/>
                  </a:lnTo>
                  <a:lnTo>
                    <a:pt x="247469" y="341182"/>
                  </a:lnTo>
                  <a:lnTo>
                    <a:pt x="248278" y="340804"/>
                  </a:lnTo>
                  <a:lnTo>
                    <a:pt x="220116" y="340804"/>
                  </a:lnTo>
                  <a:lnTo>
                    <a:pt x="187449" y="334193"/>
                  </a:lnTo>
                  <a:lnTo>
                    <a:pt x="160742" y="316174"/>
                  </a:lnTo>
                  <a:lnTo>
                    <a:pt x="142719" y="289471"/>
                  </a:lnTo>
                  <a:lnTo>
                    <a:pt x="136105" y="256806"/>
                  </a:lnTo>
                  <a:lnTo>
                    <a:pt x="136067" y="63258"/>
                  </a:lnTo>
                  <a:lnTo>
                    <a:pt x="138610" y="51854"/>
                  </a:lnTo>
                  <a:lnTo>
                    <a:pt x="134010" y="51854"/>
                  </a:lnTo>
                  <a:lnTo>
                    <a:pt x="128702" y="41899"/>
                  </a:lnTo>
                  <a:lnTo>
                    <a:pt x="120734" y="34053"/>
                  </a:lnTo>
                  <a:lnTo>
                    <a:pt x="115145" y="31191"/>
                  </a:lnTo>
                  <a:close/>
                </a:path>
                <a:path w="382905" h="360680">
                  <a:moveTo>
                    <a:pt x="301937" y="293115"/>
                  </a:moveTo>
                  <a:lnTo>
                    <a:pt x="297611" y="293115"/>
                  </a:lnTo>
                  <a:lnTo>
                    <a:pt x="284492" y="312863"/>
                  </a:lnTo>
                  <a:lnTo>
                    <a:pt x="266763" y="327890"/>
                  </a:lnTo>
                  <a:lnTo>
                    <a:pt x="245519" y="337451"/>
                  </a:lnTo>
                  <a:lnTo>
                    <a:pt x="221856" y="340804"/>
                  </a:lnTo>
                  <a:lnTo>
                    <a:pt x="248278" y="340804"/>
                  </a:lnTo>
                  <a:lnTo>
                    <a:pt x="270332" y="330507"/>
                  </a:lnTo>
                  <a:lnTo>
                    <a:pt x="289175" y="313770"/>
                  </a:lnTo>
                  <a:lnTo>
                    <a:pt x="301937" y="293115"/>
                  </a:lnTo>
                  <a:close/>
                </a:path>
                <a:path w="382905" h="360680">
                  <a:moveTo>
                    <a:pt x="214210" y="31191"/>
                  </a:moveTo>
                  <a:lnTo>
                    <a:pt x="180822" y="31191"/>
                  </a:lnTo>
                  <a:lnTo>
                    <a:pt x="174569" y="35659"/>
                  </a:lnTo>
                  <a:lnTo>
                    <a:pt x="169714" y="41598"/>
                  </a:lnTo>
                  <a:lnTo>
                    <a:pt x="166572" y="48700"/>
                  </a:lnTo>
                  <a:lnTo>
                    <a:pt x="165455" y="56654"/>
                  </a:lnTo>
                  <a:lnTo>
                    <a:pt x="165545" y="264909"/>
                  </a:lnTo>
                  <a:lnTo>
                    <a:pt x="170679" y="290261"/>
                  </a:lnTo>
                  <a:lnTo>
                    <a:pt x="184948" y="311405"/>
                  </a:lnTo>
                  <a:lnTo>
                    <a:pt x="206092" y="325675"/>
                  </a:lnTo>
                  <a:lnTo>
                    <a:pt x="231952" y="330911"/>
                  </a:lnTo>
                  <a:lnTo>
                    <a:pt x="235458" y="330911"/>
                  </a:lnTo>
                  <a:lnTo>
                    <a:pt x="253757" y="328377"/>
                  </a:lnTo>
                  <a:lnTo>
                    <a:pt x="270303" y="321116"/>
                  </a:lnTo>
                  <a:lnTo>
                    <a:pt x="270933" y="320598"/>
                  </a:lnTo>
                  <a:lnTo>
                    <a:pt x="231952" y="320598"/>
                  </a:lnTo>
                  <a:lnTo>
                    <a:pt x="217440" y="318697"/>
                  </a:lnTo>
                  <a:lnTo>
                    <a:pt x="204331" y="313324"/>
                  </a:lnTo>
                  <a:lnTo>
                    <a:pt x="193121" y="304975"/>
                  </a:lnTo>
                  <a:lnTo>
                    <a:pt x="184302" y="294144"/>
                  </a:lnTo>
                  <a:lnTo>
                    <a:pt x="209524" y="294144"/>
                  </a:lnTo>
                  <a:lnTo>
                    <a:pt x="209524" y="220027"/>
                  </a:lnTo>
                  <a:lnTo>
                    <a:pt x="175755" y="220027"/>
                  </a:lnTo>
                  <a:lnTo>
                    <a:pt x="175755" y="214033"/>
                  </a:lnTo>
                  <a:lnTo>
                    <a:pt x="183441" y="213534"/>
                  </a:lnTo>
                  <a:lnTo>
                    <a:pt x="191181" y="213145"/>
                  </a:lnTo>
                  <a:lnTo>
                    <a:pt x="198970" y="212874"/>
                  </a:lnTo>
                  <a:lnTo>
                    <a:pt x="208318" y="212699"/>
                  </a:lnTo>
                  <a:lnTo>
                    <a:pt x="209524" y="211493"/>
                  </a:lnTo>
                  <a:lnTo>
                    <a:pt x="209524" y="159067"/>
                  </a:lnTo>
                  <a:lnTo>
                    <a:pt x="208318" y="157860"/>
                  </a:lnTo>
                  <a:lnTo>
                    <a:pt x="198970" y="157686"/>
                  </a:lnTo>
                  <a:lnTo>
                    <a:pt x="191181" y="157414"/>
                  </a:lnTo>
                  <a:lnTo>
                    <a:pt x="183441" y="157026"/>
                  </a:lnTo>
                  <a:lnTo>
                    <a:pt x="175755" y="156527"/>
                  </a:lnTo>
                  <a:lnTo>
                    <a:pt x="175755" y="150533"/>
                  </a:lnTo>
                  <a:lnTo>
                    <a:pt x="209524" y="150533"/>
                  </a:lnTo>
                  <a:lnTo>
                    <a:pt x="209524" y="78498"/>
                  </a:lnTo>
                  <a:lnTo>
                    <a:pt x="175755" y="78498"/>
                  </a:lnTo>
                  <a:lnTo>
                    <a:pt x="175768" y="56654"/>
                  </a:lnTo>
                  <a:lnTo>
                    <a:pt x="177223" y="49455"/>
                  </a:lnTo>
                  <a:lnTo>
                    <a:pt x="181189" y="43573"/>
                  </a:lnTo>
                  <a:lnTo>
                    <a:pt x="187067" y="39606"/>
                  </a:lnTo>
                  <a:lnTo>
                    <a:pt x="194259" y="38150"/>
                  </a:lnTo>
                  <a:lnTo>
                    <a:pt x="211937" y="38125"/>
                  </a:lnTo>
                  <a:lnTo>
                    <a:pt x="214210" y="35839"/>
                  </a:lnTo>
                  <a:lnTo>
                    <a:pt x="214210" y="31191"/>
                  </a:lnTo>
                  <a:close/>
                </a:path>
                <a:path w="382905" h="360680">
                  <a:moveTo>
                    <a:pt x="293332" y="296583"/>
                  </a:moveTo>
                  <a:lnTo>
                    <a:pt x="281559" y="296583"/>
                  </a:lnTo>
                  <a:lnTo>
                    <a:pt x="272571" y="306657"/>
                  </a:lnTo>
                  <a:lnTo>
                    <a:pt x="261580" y="314210"/>
                  </a:lnTo>
                  <a:lnTo>
                    <a:pt x="249053" y="318953"/>
                  </a:lnTo>
                  <a:lnTo>
                    <a:pt x="235458" y="320598"/>
                  </a:lnTo>
                  <a:lnTo>
                    <a:pt x="270933" y="320598"/>
                  </a:lnTo>
                  <a:lnTo>
                    <a:pt x="284264" y="309640"/>
                  </a:lnTo>
                  <a:lnTo>
                    <a:pt x="293332" y="296583"/>
                  </a:lnTo>
                  <a:close/>
                </a:path>
                <a:path w="382905" h="360680">
                  <a:moveTo>
                    <a:pt x="297510" y="226021"/>
                  </a:moveTo>
                  <a:lnTo>
                    <a:pt x="296659" y="226567"/>
                  </a:lnTo>
                  <a:lnTo>
                    <a:pt x="296418" y="227418"/>
                  </a:lnTo>
                  <a:lnTo>
                    <a:pt x="288076" y="250218"/>
                  </a:lnTo>
                  <a:lnTo>
                    <a:pt x="276626" y="270016"/>
                  </a:lnTo>
                  <a:lnTo>
                    <a:pt x="262511" y="286206"/>
                  </a:lnTo>
                  <a:lnTo>
                    <a:pt x="246176" y="298183"/>
                  </a:lnTo>
                  <a:lnTo>
                    <a:pt x="244538" y="299097"/>
                  </a:lnTo>
                  <a:lnTo>
                    <a:pt x="245287" y="301561"/>
                  </a:lnTo>
                  <a:lnTo>
                    <a:pt x="281559" y="296583"/>
                  </a:lnTo>
                  <a:lnTo>
                    <a:pt x="293332" y="296583"/>
                  </a:lnTo>
                  <a:lnTo>
                    <a:pt x="294805" y="294462"/>
                  </a:lnTo>
                  <a:lnTo>
                    <a:pt x="294955" y="294144"/>
                  </a:lnTo>
                  <a:lnTo>
                    <a:pt x="295084" y="293725"/>
                  </a:lnTo>
                  <a:lnTo>
                    <a:pt x="297611" y="293115"/>
                  </a:lnTo>
                  <a:lnTo>
                    <a:pt x="301937" y="293115"/>
                  </a:lnTo>
                  <a:lnTo>
                    <a:pt x="302729" y="291833"/>
                  </a:lnTo>
                  <a:lnTo>
                    <a:pt x="305752" y="291020"/>
                  </a:lnTo>
                  <a:lnTo>
                    <a:pt x="316331" y="291020"/>
                  </a:lnTo>
                  <a:lnTo>
                    <a:pt x="318198" y="287566"/>
                  </a:lnTo>
                  <a:lnTo>
                    <a:pt x="318236" y="287324"/>
                  </a:lnTo>
                  <a:lnTo>
                    <a:pt x="329775" y="283358"/>
                  </a:lnTo>
                  <a:lnTo>
                    <a:pt x="368960" y="264909"/>
                  </a:lnTo>
                  <a:lnTo>
                    <a:pt x="382803" y="255409"/>
                  </a:lnTo>
                  <a:lnTo>
                    <a:pt x="382701" y="253847"/>
                  </a:lnTo>
                  <a:lnTo>
                    <a:pt x="343795" y="237477"/>
                  </a:lnTo>
                  <a:lnTo>
                    <a:pt x="298373" y="226186"/>
                  </a:lnTo>
                  <a:lnTo>
                    <a:pt x="297510" y="226021"/>
                  </a:lnTo>
                  <a:close/>
                </a:path>
                <a:path w="382905" h="360680">
                  <a:moveTo>
                    <a:pt x="209524" y="294144"/>
                  </a:moveTo>
                  <a:lnTo>
                    <a:pt x="184302" y="294144"/>
                  </a:lnTo>
                  <a:lnTo>
                    <a:pt x="191338" y="297713"/>
                  </a:lnTo>
                  <a:lnTo>
                    <a:pt x="198805" y="300012"/>
                  </a:lnTo>
                  <a:lnTo>
                    <a:pt x="208165" y="300939"/>
                  </a:lnTo>
                  <a:lnTo>
                    <a:pt x="209524" y="299643"/>
                  </a:lnTo>
                  <a:lnTo>
                    <a:pt x="209524" y="294144"/>
                  </a:lnTo>
                  <a:close/>
                </a:path>
                <a:path w="382905" h="360680">
                  <a:moveTo>
                    <a:pt x="103239" y="227787"/>
                  </a:moveTo>
                  <a:lnTo>
                    <a:pt x="92938" y="227787"/>
                  </a:lnTo>
                  <a:lnTo>
                    <a:pt x="92938" y="233972"/>
                  </a:lnTo>
                  <a:lnTo>
                    <a:pt x="79790" y="237975"/>
                  </a:lnTo>
                  <a:lnTo>
                    <a:pt x="43129" y="253403"/>
                  </a:lnTo>
                  <a:lnTo>
                    <a:pt x="42951" y="255930"/>
                  </a:lnTo>
                  <a:lnTo>
                    <a:pt x="50380" y="261264"/>
                  </a:lnTo>
                  <a:lnTo>
                    <a:pt x="90144" y="281397"/>
                  </a:lnTo>
                  <a:lnTo>
                    <a:pt x="100330" y="285165"/>
                  </a:lnTo>
                  <a:lnTo>
                    <a:pt x="100939" y="285140"/>
                  </a:lnTo>
                  <a:lnTo>
                    <a:pt x="101485" y="284949"/>
                  </a:lnTo>
                  <a:lnTo>
                    <a:pt x="113067" y="284949"/>
                  </a:lnTo>
                  <a:lnTo>
                    <a:pt x="111846" y="283140"/>
                  </a:lnTo>
                  <a:lnTo>
                    <a:pt x="103238" y="240614"/>
                  </a:lnTo>
                  <a:lnTo>
                    <a:pt x="103239" y="227787"/>
                  </a:lnTo>
                  <a:close/>
                </a:path>
                <a:path w="382905" h="360680">
                  <a:moveTo>
                    <a:pt x="33947" y="118795"/>
                  </a:moveTo>
                  <a:lnTo>
                    <a:pt x="19320" y="133693"/>
                  </a:lnTo>
                  <a:lnTo>
                    <a:pt x="8686" y="149620"/>
                  </a:lnTo>
                  <a:lnTo>
                    <a:pt x="2196" y="166378"/>
                  </a:lnTo>
                  <a:lnTo>
                    <a:pt x="0" y="183768"/>
                  </a:lnTo>
                  <a:lnTo>
                    <a:pt x="2238" y="201318"/>
                  </a:lnTo>
                  <a:lnTo>
                    <a:pt x="34582" y="249288"/>
                  </a:lnTo>
                  <a:lnTo>
                    <a:pt x="36715" y="250151"/>
                  </a:lnTo>
                  <a:lnTo>
                    <a:pt x="37719" y="249593"/>
                  </a:lnTo>
                  <a:lnTo>
                    <a:pt x="49901" y="243342"/>
                  </a:lnTo>
                  <a:lnTo>
                    <a:pt x="63233" y="237613"/>
                  </a:lnTo>
                  <a:lnTo>
                    <a:pt x="77613" y="232423"/>
                  </a:lnTo>
                  <a:lnTo>
                    <a:pt x="92938" y="227787"/>
                  </a:lnTo>
                  <a:lnTo>
                    <a:pt x="103239" y="227787"/>
                  </a:lnTo>
                  <a:lnTo>
                    <a:pt x="103245" y="142760"/>
                  </a:lnTo>
                  <a:lnTo>
                    <a:pt x="92938" y="142760"/>
                  </a:lnTo>
                  <a:lnTo>
                    <a:pt x="76392" y="137725"/>
                  </a:lnTo>
                  <a:lnTo>
                    <a:pt x="60960" y="132043"/>
                  </a:lnTo>
                  <a:lnTo>
                    <a:pt x="46775" y="125735"/>
                  </a:lnTo>
                  <a:lnTo>
                    <a:pt x="33947" y="118808"/>
                  </a:lnTo>
                  <a:close/>
                </a:path>
                <a:path w="382905" h="360680">
                  <a:moveTo>
                    <a:pt x="208267" y="218681"/>
                  </a:moveTo>
                  <a:lnTo>
                    <a:pt x="175755" y="220027"/>
                  </a:lnTo>
                  <a:lnTo>
                    <a:pt x="209524" y="220027"/>
                  </a:lnTo>
                  <a:lnTo>
                    <a:pt x="208267" y="218681"/>
                  </a:lnTo>
                  <a:close/>
                </a:path>
                <a:path w="382905" h="360680">
                  <a:moveTo>
                    <a:pt x="209524" y="150533"/>
                  </a:moveTo>
                  <a:lnTo>
                    <a:pt x="175755" y="150533"/>
                  </a:lnTo>
                  <a:lnTo>
                    <a:pt x="183548" y="151041"/>
                  </a:lnTo>
                  <a:lnTo>
                    <a:pt x="191401" y="151437"/>
                  </a:lnTo>
                  <a:lnTo>
                    <a:pt x="199311" y="151715"/>
                  </a:lnTo>
                  <a:lnTo>
                    <a:pt x="208508" y="151879"/>
                  </a:lnTo>
                  <a:lnTo>
                    <a:pt x="209524" y="150875"/>
                  </a:lnTo>
                  <a:lnTo>
                    <a:pt x="209524" y="150533"/>
                  </a:lnTo>
                  <a:close/>
                </a:path>
                <a:path w="382905" h="360680">
                  <a:moveTo>
                    <a:pt x="211912" y="0"/>
                  </a:moveTo>
                  <a:lnTo>
                    <a:pt x="56997" y="0"/>
                  </a:lnTo>
                  <a:lnTo>
                    <a:pt x="54698" y="2311"/>
                  </a:lnTo>
                  <a:lnTo>
                    <a:pt x="54698" y="35839"/>
                  </a:lnTo>
                  <a:lnTo>
                    <a:pt x="56997" y="38150"/>
                  </a:lnTo>
                  <a:lnTo>
                    <a:pt x="74447" y="38150"/>
                  </a:lnTo>
                  <a:lnTo>
                    <a:pt x="81640" y="39606"/>
                  </a:lnTo>
                  <a:lnTo>
                    <a:pt x="87523" y="43573"/>
                  </a:lnTo>
                  <a:lnTo>
                    <a:pt x="91494" y="49455"/>
                  </a:lnTo>
                  <a:lnTo>
                    <a:pt x="92951" y="56654"/>
                  </a:lnTo>
                  <a:lnTo>
                    <a:pt x="92938" y="85051"/>
                  </a:lnTo>
                  <a:lnTo>
                    <a:pt x="85206" y="88133"/>
                  </a:lnTo>
                  <a:lnTo>
                    <a:pt x="77698" y="91416"/>
                  </a:lnTo>
                  <a:lnTo>
                    <a:pt x="40551" y="113398"/>
                  </a:lnTo>
                  <a:lnTo>
                    <a:pt x="40779" y="115849"/>
                  </a:lnTo>
                  <a:lnTo>
                    <a:pt x="79038" y="132318"/>
                  </a:lnTo>
                  <a:lnTo>
                    <a:pt x="92938" y="136575"/>
                  </a:lnTo>
                  <a:lnTo>
                    <a:pt x="92938" y="142760"/>
                  </a:lnTo>
                  <a:lnTo>
                    <a:pt x="103245" y="142760"/>
                  </a:lnTo>
                  <a:lnTo>
                    <a:pt x="103251" y="56654"/>
                  </a:lnTo>
                  <a:lnTo>
                    <a:pt x="102134" y="48700"/>
                  </a:lnTo>
                  <a:lnTo>
                    <a:pt x="98993" y="41598"/>
                  </a:lnTo>
                  <a:lnTo>
                    <a:pt x="94142" y="35659"/>
                  </a:lnTo>
                  <a:lnTo>
                    <a:pt x="87896" y="31191"/>
                  </a:lnTo>
                  <a:lnTo>
                    <a:pt x="115145" y="31191"/>
                  </a:lnTo>
                  <a:lnTo>
                    <a:pt x="110691" y="28910"/>
                  </a:lnTo>
                  <a:lnTo>
                    <a:pt x="99161" y="27063"/>
                  </a:lnTo>
                  <a:lnTo>
                    <a:pt x="64998" y="27063"/>
                  </a:lnTo>
                  <a:lnTo>
                    <a:pt x="64998" y="10312"/>
                  </a:lnTo>
                  <a:lnTo>
                    <a:pt x="214210" y="10312"/>
                  </a:lnTo>
                  <a:lnTo>
                    <a:pt x="214210" y="2311"/>
                  </a:lnTo>
                  <a:lnTo>
                    <a:pt x="211912" y="0"/>
                  </a:lnTo>
                  <a:close/>
                </a:path>
                <a:path w="382905" h="360680">
                  <a:moveTo>
                    <a:pt x="209524" y="66522"/>
                  </a:moveTo>
                  <a:lnTo>
                    <a:pt x="200590" y="67647"/>
                  </a:lnTo>
                  <a:lnTo>
                    <a:pt x="191954" y="70072"/>
                  </a:lnTo>
                  <a:lnTo>
                    <a:pt x="183660" y="73716"/>
                  </a:lnTo>
                  <a:lnTo>
                    <a:pt x="175755" y="78498"/>
                  </a:lnTo>
                  <a:lnTo>
                    <a:pt x="209524" y="78498"/>
                  </a:lnTo>
                  <a:lnTo>
                    <a:pt x="209524" y="66522"/>
                  </a:lnTo>
                  <a:close/>
                </a:path>
                <a:path w="382905" h="360680">
                  <a:moveTo>
                    <a:pt x="214210" y="10312"/>
                  </a:moveTo>
                  <a:lnTo>
                    <a:pt x="203911" y="10312"/>
                  </a:lnTo>
                  <a:lnTo>
                    <a:pt x="203911" y="27063"/>
                  </a:lnTo>
                  <a:lnTo>
                    <a:pt x="168871" y="27063"/>
                  </a:lnTo>
                  <a:lnTo>
                    <a:pt x="157334" y="28910"/>
                  </a:lnTo>
                  <a:lnTo>
                    <a:pt x="147288" y="34053"/>
                  </a:lnTo>
                  <a:lnTo>
                    <a:pt x="139318" y="41899"/>
                  </a:lnTo>
                  <a:lnTo>
                    <a:pt x="134010" y="51854"/>
                  </a:lnTo>
                  <a:lnTo>
                    <a:pt x="138610" y="51854"/>
                  </a:lnTo>
                  <a:lnTo>
                    <a:pt x="138853" y="50763"/>
                  </a:lnTo>
                  <a:lnTo>
                    <a:pt x="145926" y="40571"/>
                  </a:lnTo>
                  <a:lnTo>
                    <a:pt x="156270" y="33706"/>
                  </a:lnTo>
                  <a:lnTo>
                    <a:pt x="168871" y="31191"/>
                  </a:lnTo>
                  <a:lnTo>
                    <a:pt x="214210" y="31191"/>
                  </a:lnTo>
                  <a:lnTo>
                    <a:pt x="214210" y="10312"/>
                  </a:lnTo>
                  <a:close/>
                </a:path>
                <a:path w="382905" h="360680">
                  <a:moveTo>
                    <a:pt x="211937" y="38125"/>
                  </a:moveTo>
                  <a:lnTo>
                    <a:pt x="208902" y="38125"/>
                  </a:lnTo>
                  <a:lnTo>
                    <a:pt x="211912" y="38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10" name="Image 203">
              <a:extLst>
                <a:ext uri="{FF2B5EF4-FFF2-40B4-BE49-F238E27FC236}">
                  <a16:creationId xmlns:a16="http://schemas.microsoft.com/office/drawing/2014/main" id="{D5E5C3A1-7B6F-DE0B-0108-5BBD8EB4508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492" y="119346"/>
              <a:ext cx="209572" cy="130657"/>
            </a:xfrm>
            <a:prstGeom prst="rect">
              <a:avLst/>
            </a:prstGeom>
          </p:spPr>
        </p:pic>
      </p:grpSp>
      <p:pic>
        <p:nvPicPr>
          <p:cNvPr id="11" name="Image 204">
            <a:extLst>
              <a:ext uri="{FF2B5EF4-FFF2-40B4-BE49-F238E27FC236}">
                <a16:creationId xmlns:a16="http://schemas.microsoft.com/office/drawing/2014/main" id="{C9C2AC86-BDEE-4506-D583-C395E8349DD3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87172" y="6228080"/>
            <a:ext cx="144716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0765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16764-A011-25EF-044E-87A60615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4200"/>
              <a:t>Откуда произошло название?</a:t>
            </a:r>
            <a:endParaRPr lang="en-US" sz="4200"/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DCC10A-21BD-9764-E073-66972B3AB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ru-RU" sz="2200"/>
              <a:t>Троянская программа получила своё название за сходство механизма проникновения в компьютер пользователя с описанным в эпизоде Илиады, рассказывающем о «Троянском коне». Большая часть троянских программ действует подобным образом – маскируется под безвредные программы. </a:t>
            </a:r>
            <a:endParaRPr lang="en-US" sz="2200"/>
          </a:p>
        </p:txBody>
      </p:sp>
      <p:pic>
        <p:nvPicPr>
          <p:cNvPr id="2050" name="Picture 2" descr="Изображение выглядит как лошадь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2399C657-1854-08C5-4B41-4A15C9126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1" r="1379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99">
            <a:extLst>
              <a:ext uri="{FF2B5EF4-FFF2-40B4-BE49-F238E27FC236}">
                <a16:creationId xmlns:a16="http://schemas.microsoft.com/office/drawing/2014/main" id="{1BADC9E9-6E96-A67A-E414-56E63319E936}"/>
              </a:ext>
            </a:extLst>
          </p:cNvPr>
          <p:cNvGrpSpPr>
            <a:grpSpLocks/>
          </p:cNvGrpSpPr>
          <p:nvPr/>
        </p:nvGrpSpPr>
        <p:grpSpPr>
          <a:xfrm>
            <a:off x="136507" y="6301248"/>
            <a:ext cx="425064" cy="360680"/>
            <a:chOff x="0" y="0"/>
            <a:chExt cx="425064" cy="360680"/>
          </a:xfrm>
        </p:grpSpPr>
        <p:pic>
          <p:nvPicPr>
            <p:cNvPr id="11" name="Image 200">
              <a:extLst>
                <a:ext uri="{FF2B5EF4-FFF2-40B4-BE49-F238E27FC236}">
                  <a16:creationId xmlns:a16="http://schemas.microsoft.com/office/drawing/2014/main" id="{DD25EDB0-B888-460D-E3DC-2ACBFCBDEA3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502" y="218685"/>
              <a:ext cx="74904" cy="82257"/>
            </a:xfrm>
            <a:prstGeom prst="rect">
              <a:avLst/>
            </a:prstGeom>
          </p:spPr>
        </p:pic>
        <p:pic>
          <p:nvPicPr>
            <p:cNvPr id="12" name="Image 201">
              <a:extLst>
                <a:ext uri="{FF2B5EF4-FFF2-40B4-BE49-F238E27FC236}">
                  <a16:creationId xmlns:a16="http://schemas.microsoft.com/office/drawing/2014/main" id="{3A6E3A6E-8EE0-73B6-36D3-C70B776D550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01" y="2"/>
              <a:ext cx="169297" cy="151875"/>
            </a:xfrm>
            <a:prstGeom prst="rect">
              <a:avLst/>
            </a:prstGeom>
          </p:spPr>
        </p:pic>
        <p:sp>
          <p:nvSpPr>
            <p:cNvPr id="13" name="Graphic 202">
              <a:extLst>
                <a:ext uri="{FF2B5EF4-FFF2-40B4-BE49-F238E27FC236}">
                  <a16:creationId xmlns:a16="http://schemas.microsoft.com/office/drawing/2014/main" id="{7FAF9E72-5F8A-4CE2-FBCA-6220F0D4FA92}"/>
                </a:ext>
              </a:extLst>
            </p:cNvPr>
            <p:cNvSpPr/>
            <p:nvPr/>
          </p:nvSpPr>
          <p:spPr>
            <a:xfrm>
              <a:off x="0" y="0"/>
              <a:ext cx="382905" cy="360680"/>
            </a:xfrm>
            <a:custGeom>
              <a:avLst/>
              <a:gdLst/>
              <a:ahLst/>
              <a:cxnLst/>
              <a:rect l="l" t="t" r="r" b="b"/>
              <a:pathLst>
                <a:path w="382905" h="360680">
                  <a:moveTo>
                    <a:pt x="113067" y="284949"/>
                  </a:moveTo>
                  <a:lnTo>
                    <a:pt x="101485" y="284949"/>
                  </a:lnTo>
                  <a:lnTo>
                    <a:pt x="119218" y="315323"/>
                  </a:lnTo>
                  <a:lnTo>
                    <a:pt x="144792" y="339153"/>
                  </a:lnTo>
                  <a:lnTo>
                    <a:pt x="176491" y="354715"/>
                  </a:lnTo>
                  <a:lnTo>
                    <a:pt x="212598" y="360286"/>
                  </a:lnTo>
                  <a:lnTo>
                    <a:pt x="215430" y="360286"/>
                  </a:lnTo>
                  <a:lnTo>
                    <a:pt x="248764" y="355047"/>
                  </a:lnTo>
                  <a:lnTo>
                    <a:pt x="258907" y="349973"/>
                  </a:lnTo>
                  <a:lnTo>
                    <a:pt x="212598" y="349973"/>
                  </a:lnTo>
                  <a:lnTo>
                    <a:pt x="170071" y="341366"/>
                  </a:lnTo>
                  <a:lnTo>
                    <a:pt x="135305" y="317906"/>
                  </a:lnTo>
                  <a:lnTo>
                    <a:pt x="113067" y="284949"/>
                  </a:lnTo>
                  <a:close/>
                </a:path>
                <a:path w="382905" h="360680">
                  <a:moveTo>
                    <a:pt x="316331" y="291020"/>
                  </a:moveTo>
                  <a:lnTo>
                    <a:pt x="305752" y="291020"/>
                  </a:lnTo>
                  <a:lnTo>
                    <a:pt x="290568" y="315223"/>
                  </a:lnTo>
                  <a:lnTo>
                    <a:pt x="269459" y="333822"/>
                  </a:lnTo>
                  <a:lnTo>
                    <a:pt x="243916" y="345759"/>
                  </a:lnTo>
                  <a:lnTo>
                    <a:pt x="215430" y="349973"/>
                  </a:lnTo>
                  <a:lnTo>
                    <a:pt x="258907" y="349973"/>
                  </a:lnTo>
                  <a:lnTo>
                    <a:pt x="278314" y="340266"/>
                  </a:lnTo>
                  <a:lnTo>
                    <a:pt x="302101" y="317343"/>
                  </a:lnTo>
                  <a:lnTo>
                    <a:pt x="316331" y="291020"/>
                  </a:lnTo>
                  <a:close/>
                </a:path>
                <a:path w="382905" h="360680">
                  <a:moveTo>
                    <a:pt x="115145" y="31191"/>
                  </a:moveTo>
                  <a:lnTo>
                    <a:pt x="99161" y="31191"/>
                  </a:lnTo>
                  <a:lnTo>
                    <a:pt x="111755" y="33706"/>
                  </a:lnTo>
                  <a:lnTo>
                    <a:pt x="122096" y="40571"/>
                  </a:lnTo>
                  <a:lnTo>
                    <a:pt x="129167" y="50763"/>
                  </a:lnTo>
                  <a:lnTo>
                    <a:pt x="131953" y="63258"/>
                  </a:lnTo>
                  <a:lnTo>
                    <a:pt x="131991" y="256806"/>
                  </a:lnTo>
                  <a:lnTo>
                    <a:pt x="138927" y="291075"/>
                  </a:lnTo>
                  <a:lnTo>
                    <a:pt x="157832" y="319090"/>
                  </a:lnTo>
                  <a:lnTo>
                    <a:pt x="185847" y="337995"/>
                  </a:lnTo>
                  <a:lnTo>
                    <a:pt x="220116" y="344931"/>
                  </a:lnTo>
                  <a:lnTo>
                    <a:pt x="221856" y="344931"/>
                  </a:lnTo>
                  <a:lnTo>
                    <a:pt x="247469" y="341182"/>
                  </a:lnTo>
                  <a:lnTo>
                    <a:pt x="248278" y="340804"/>
                  </a:lnTo>
                  <a:lnTo>
                    <a:pt x="220116" y="340804"/>
                  </a:lnTo>
                  <a:lnTo>
                    <a:pt x="187449" y="334193"/>
                  </a:lnTo>
                  <a:lnTo>
                    <a:pt x="160742" y="316174"/>
                  </a:lnTo>
                  <a:lnTo>
                    <a:pt x="142719" y="289471"/>
                  </a:lnTo>
                  <a:lnTo>
                    <a:pt x="136105" y="256806"/>
                  </a:lnTo>
                  <a:lnTo>
                    <a:pt x="136067" y="63258"/>
                  </a:lnTo>
                  <a:lnTo>
                    <a:pt x="138610" y="51854"/>
                  </a:lnTo>
                  <a:lnTo>
                    <a:pt x="134010" y="51854"/>
                  </a:lnTo>
                  <a:lnTo>
                    <a:pt x="128702" y="41899"/>
                  </a:lnTo>
                  <a:lnTo>
                    <a:pt x="120734" y="34053"/>
                  </a:lnTo>
                  <a:lnTo>
                    <a:pt x="115145" y="31191"/>
                  </a:lnTo>
                  <a:close/>
                </a:path>
                <a:path w="382905" h="360680">
                  <a:moveTo>
                    <a:pt x="301937" y="293115"/>
                  </a:moveTo>
                  <a:lnTo>
                    <a:pt x="297611" y="293115"/>
                  </a:lnTo>
                  <a:lnTo>
                    <a:pt x="284492" y="312863"/>
                  </a:lnTo>
                  <a:lnTo>
                    <a:pt x="266763" y="327890"/>
                  </a:lnTo>
                  <a:lnTo>
                    <a:pt x="245519" y="337451"/>
                  </a:lnTo>
                  <a:lnTo>
                    <a:pt x="221856" y="340804"/>
                  </a:lnTo>
                  <a:lnTo>
                    <a:pt x="248278" y="340804"/>
                  </a:lnTo>
                  <a:lnTo>
                    <a:pt x="270332" y="330507"/>
                  </a:lnTo>
                  <a:lnTo>
                    <a:pt x="289175" y="313770"/>
                  </a:lnTo>
                  <a:lnTo>
                    <a:pt x="301937" y="293115"/>
                  </a:lnTo>
                  <a:close/>
                </a:path>
                <a:path w="382905" h="360680">
                  <a:moveTo>
                    <a:pt x="214210" y="31191"/>
                  </a:moveTo>
                  <a:lnTo>
                    <a:pt x="180822" y="31191"/>
                  </a:lnTo>
                  <a:lnTo>
                    <a:pt x="174569" y="35659"/>
                  </a:lnTo>
                  <a:lnTo>
                    <a:pt x="169714" y="41598"/>
                  </a:lnTo>
                  <a:lnTo>
                    <a:pt x="166572" y="48700"/>
                  </a:lnTo>
                  <a:lnTo>
                    <a:pt x="165455" y="56654"/>
                  </a:lnTo>
                  <a:lnTo>
                    <a:pt x="165545" y="264909"/>
                  </a:lnTo>
                  <a:lnTo>
                    <a:pt x="170679" y="290261"/>
                  </a:lnTo>
                  <a:lnTo>
                    <a:pt x="184948" y="311405"/>
                  </a:lnTo>
                  <a:lnTo>
                    <a:pt x="206092" y="325675"/>
                  </a:lnTo>
                  <a:lnTo>
                    <a:pt x="231952" y="330911"/>
                  </a:lnTo>
                  <a:lnTo>
                    <a:pt x="235458" y="330911"/>
                  </a:lnTo>
                  <a:lnTo>
                    <a:pt x="253757" y="328377"/>
                  </a:lnTo>
                  <a:lnTo>
                    <a:pt x="270303" y="321116"/>
                  </a:lnTo>
                  <a:lnTo>
                    <a:pt x="270933" y="320598"/>
                  </a:lnTo>
                  <a:lnTo>
                    <a:pt x="231952" y="320598"/>
                  </a:lnTo>
                  <a:lnTo>
                    <a:pt x="217440" y="318697"/>
                  </a:lnTo>
                  <a:lnTo>
                    <a:pt x="204331" y="313324"/>
                  </a:lnTo>
                  <a:lnTo>
                    <a:pt x="193121" y="304975"/>
                  </a:lnTo>
                  <a:lnTo>
                    <a:pt x="184302" y="294144"/>
                  </a:lnTo>
                  <a:lnTo>
                    <a:pt x="209524" y="294144"/>
                  </a:lnTo>
                  <a:lnTo>
                    <a:pt x="209524" y="220027"/>
                  </a:lnTo>
                  <a:lnTo>
                    <a:pt x="175755" y="220027"/>
                  </a:lnTo>
                  <a:lnTo>
                    <a:pt x="175755" y="214033"/>
                  </a:lnTo>
                  <a:lnTo>
                    <a:pt x="183441" y="213534"/>
                  </a:lnTo>
                  <a:lnTo>
                    <a:pt x="191181" y="213145"/>
                  </a:lnTo>
                  <a:lnTo>
                    <a:pt x="198970" y="212874"/>
                  </a:lnTo>
                  <a:lnTo>
                    <a:pt x="208318" y="212699"/>
                  </a:lnTo>
                  <a:lnTo>
                    <a:pt x="209524" y="211493"/>
                  </a:lnTo>
                  <a:lnTo>
                    <a:pt x="209524" y="159067"/>
                  </a:lnTo>
                  <a:lnTo>
                    <a:pt x="208318" y="157860"/>
                  </a:lnTo>
                  <a:lnTo>
                    <a:pt x="198970" y="157686"/>
                  </a:lnTo>
                  <a:lnTo>
                    <a:pt x="191181" y="157414"/>
                  </a:lnTo>
                  <a:lnTo>
                    <a:pt x="183441" y="157026"/>
                  </a:lnTo>
                  <a:lnTo>
                    <a:pt x="175755" y="156527"/>
                  </a:lnTo>
                  <a:lnTo>
                    <a:pt x="175755" y="150533"/>
                  </a:lnTo>
                  <a:lnTo>
                    <a:pt x="209524" y="150533"/>
                  </a:lnTo>
                  <a:lnTo>
                    <a:pt x="209524" y="78498"/>
                  </a:lnTo>
                  <a:lnTo>
                    <a:pt x="175755" y="78498"/>
                  </a:lnTo>
                  <a:lnTo>
                    <a:pt x="175768" y="56654"/>
                  </a:lnTo>
                  <a:lnTo>
                    <a:pt x="177223" y="49455"/>
                  </a:lnTo>
                  <a:lnTo>
                    <a:pt x="181189" y="43573"/>
                  </a:lnTo>
                  <a:lnTo>
                    <a:pt x="187067" y="39606"/>
                  </a:lnTo>
                  <a:lnTo>
                    <a:pt x="194259" y="38150"/>
                  </a:lnTo>
                  <a:lnTo>
                    <a:pt x="211937" y="38125"/>
                  </a:lnTo>
                  <a:lnTo>
                    <a:pt x="214210" y="35839"/>
                  </a:lnTo>
                  <a:lnTo>
                    <a:pt x="214210" y="31191"/>
                  </a:lnTo>
                  <a:close/>
                </a:path>
                <a:path w="382905" h="360680">
                  <a:moveTo>
                    <a:pt x="293332" y="296583"/>
                  </a:moveTo>
                  <a:lnTo>
                    <a:pt x="281559" y="296583"/>
                  </a:lnTo>
                  <a:lnTo>
                    <a:pt x="272571" y="306657"/>
                  </a:lnTo>
                  <a:lnTo>
                    <a:pt x="261580" y="314210"/>
                  </a:lnTo>
                  <a:lnTo>
                    <a:pt x="249053" y="318953"/>
                  </a:lnTo>
                  <a:lnTo>
                    <a:pt x="235458" y="320598"/>
                  </a:lnTo>
                  <a:lnTo>
                    <a:pt x="270933" y="320598"/>
                  </a:lnTo>
                  <a:lnTo>
                    <a:pt x="284264" y="309640"/>
                  </a:lnTo>
                  <a:lnTo>
                    <a:pt x="293332" y="296583"/>
                  </a:lnTo>
                  <a:close/>
                </a:path>
                <a:path w="382905" h="360680">
                  <a:moveTo>
                    <a:pt x="297510" y="226021"/>
                  </a:moveTo>
                  <a:lnTo>
                    <a:pt x="296659" y="226567"/>
                  </a:lnTo>
                  <a:lnTo>
                    <a:pt x="296418" y="227418"/>
                  </a:lnTo>
                  <a:lnTo>
                    <a:pt x="288076" y="250218"/>
                  </a:lnTo>
                  <a:lnTo>
                    <a:pt x="276626" y="270016"/>
                  </a:lnTo>
                  <a:lnTo>
                    <a:pt x="262511" y="286206"/>
                  </a:lnTo>
                  <a:lnTo>
                    <a:pt x="246176" y="298183"/>
                  </a:lnTo>
                  <a:lnTo>
                    <a:pt x="244538" y="299097"/>
                  </a:lnTo>
                  <a:lnTo>
                    <a:pt x="245287" y="301561"/>
                  </a:lnTo>
                  <a:lnTo>
                    <a:pt x="281559" y="296583"/>
                  </a:lnTo>
                  <a:lnTo>
                    <a:pt x="293332" y="296583"/>
                  </a:lnTo>
                  <a:lnTo>
                    <a:pt x="294805" y="294462"/>
                  </a:lnTo>
                  <a:lnTo>
                    <a:pt x="294955" y="294144"/>
                  </a:lnTo>
                  <a:lnTo>
                    <a:pt x="295084" y="293725"/>
                  </a:lnTo>
                  <a:lnTo>
                    <a:pt x="297611" y="293115"/>
                  </a:lnTo>
                  <a:lnTo>
                    <a:pt x="301937" y="293115"/>
                  </a:lnTo>
                  <a:lnTo>
                    <a:pt x="302729" y="291833"/>
                  </a:lnTo>
                  <a:lnTo>
                    <a:pt x="305752" y="291020"/>
                  </a:lnTo>
                  <a:lnTo>
                    <a:pt x="316331" y="291020"/>
                  </a:lnTo>
                  <a:lnTo>
                    <a:pt x="318198" y="287566"/>
                  </a:lnTo>
                  <a:lnTo>
                    <a:pt x="318236" y="287324"/>
                  </a:lnTo>
                  <a:lnTo>
                    <a:pt x="329775" y="283358"/>
                  </a:lnTo>
                  <a:lnTo>
                    <a:pt x="368960" y="264909"/>
                  </a:lnTo>
                  <a:lnTo>
                    <a:pt x="382803" y="255409"/>
                  </a:lnTo>
                  <a:lnTo>
                    <a:pt x="382701" y="253847"/>
                  </a:lnTo>
                  <a:lnTo>
                    <a:pt x="343795" y="237477"/>
                  </a:lnTo>
                  <a:lnTo>
                    <a:pt x="298373" y="226186"/>
                  </a:lnTo>
                  <a:lnTo>
                    <a:pt x="297510" y="226021"/>
                  </a:lnTo>
                  <a:close/>
                </a:path>
                <a:path w="382905" h="360680">
                  <a:moveTo>
                    <a:pt x="209524" y="294144"/>
                  </a:moveTo>
                  <a:lnTo>
                    <a:pt x="184302" y="294144"/>
                  </a:lnTo>
                  <a:lnTo>
                    <a:pt x="191338" y="297713"/>
                  </a:lnTo>
                  <a:lnTo>
                    <a:pt x="198805" y="300012"/>
                  </a:lnTo>
                  <a:lnTo>
                    <a:pt x="208165" y="300939"/>
                  </a:lnTo>
                  <a:lnTo>
                    <a:pt x="209524" y="299643"/>
                  </a:lnTo>
                  <a:lnTo>
                    <a:pt x="209524" y="294144"/>
                  </a:lnTo>
                  <a:close/>
                </a:path>
                <a:path w="382905" h="360680">
                  <a:moveTo>
                    <a:pt x="103239" y="227787"/>
                  </a:moveTo>
                  <a:lnTo>
                    <a:pt x="92938" y="227787"/>
                  </a:lnTo>
                  <a:lnTo>
                    <a:pt x="92938" y="233972"/>
                  </a:lnTo>
                  <a:lnTo>
                    <a:pt x="79790" y="237975"/>
                  </a:lnTo>
                  <a:lnTo>
                    <a:pt x="43129" y="253403"/>
                  </a:lnTo>
                  <a:lnTo>
                    <a:pt x="42951" y="255930"/>
                  </a:lnTo>
                  <a:lnTo>
                    <a:pt x="50380" y="261264"/>
                  </a:lnTo>
                  <a:lnTo>
                    <a:pt x="90144" y="281397"/>
                  </a:lnTo>
                  <a:lnTo>
                    <a:pt x="100330" y="285165"/>
                  </a:lnTo>
                  <a:lnTo>
                    <a:pt x="100939" y="285140"/>
                  </a:lnTo>
                  <a:lnTo>
                    <a:pt x="101485" y="284949"/>
                  </a:lnTo>
                  <a:lnTo>
                    <a:pt x="113067" y="284949"/>
                  </a:lnTo>
                  <a:lnTo>
                    <a:pt x="111846" y="283140"/>
                  </a:lnTo>
                  <a:lnTo>
                    <a:pt x="103238" y="240614"/>
                  </a:lnTo>
                  <a:lnTo>
                    <a:pt x="103239" y="227787"/>
                  </a:lnTo>
                  <a:close/>
                </a:path>
                <a:path w="382905" h="360680">
                  <a:moveTo>
                    <a:pt x="33947" y="118795"/>
                  </a:moveTo>
                  <a:lnTo>
                    <a:pt x="19320" y="133693"/>
                  </a:lnTo>
                  <a:lnTo>
                    <a:pt x="8686" y="149620"/>
                  </a:lnTo>
                  <a:lnTo>
                    <a:pt x="2196" y="166378"/>
                  </a:lnTo>
                  <a:lnTo>
                    <a:pt x="0" y="183768"/>
                  </a:lnTo>
                  <a:lnTo>
                    <a:pt x="2238" y="201318"/>
                  </a:lnTo>
                  <a:lnTo>
                    <a:pt x="34582" y="249288"/>
                  </a:lnTo>
                  <a:lnTo>
                    <a:pt x="36715" y="250151"/>
                  </a:lnTo>
                  <a:lnTo>
                    <a:pt x="37719" y="249593"/>
                  </a:lnTo>
                  <a:lnTo>
                    <a:pt x="49901" y="243342"/>
                  </a:lnTo>
                  <a:lnTo>
                    <a:pt x="63233" y="237613"/>
                  </a:lnTo>
                  <a:lnTo>
                    <a:pt x="77613" y="232423"/>
                  </a:lnTo>
                  <a:lnTo>
                    <a:pt x="92938" y="227787"/>
                  </a:lnTo>
                  <a:lnTo>
                    <a:pt x="103239" y="227787"/>
                  </a:lnTo>
                  <a:lnTo>
                    <a:pt x="103245" y="142760"/>
                  </a:lnTo>
                  <a:lnTo>
                    <a:pt x="92938" y="142760"/>
                  </a:lnTo>
                  <a:lnTo>
                    <a:pt x="76392" y="137725"/>
                  </a:lnTo>
                  <a:lnTo>
                    <a:pt x="60960" y="132043"/>
                  </a:lnTo>
                  <a:lnTo>
                    <a:pt x="46775" y="125735"/>
                  </a:lnTo>
                  <a:lnTo>
                    <a:pt x="33947" y="118808"/>
                  </a:lnTo>
                  <a:close/>
                </a:path>
                <a:path w="382905" h="360680">
                  <a:moveTo>
                    <a:pt x="208267" y="218681"/>
                  </a:moveTo>
                  <a:lnTo>
                    <a:pt x="175755" y="220027"/>
                  </a:lnTo>
                  <a:lnTo>
                    <a:pt x="209524" y="220027"/>
                  </a:lnTo>
                  <a:lnTo>
                    <a:pt x="208267" y="218681"/>
                  </a:lnTo>
                  <a:close/>
                </a:path>
                <a:path w="382905" h="360680">
                  <a:moveTo>
                    <a:pt x="209524" y="150533"/>
                  </a:moveTo>
                  <a:lnTo>
                    <a:pt x="175755" y="150533"/>
                  </a:lnTo>
                  <a:lnTo>
                    <a:pt x="183548" y="151041"/>
                  </a:lnTo>
                  <a:lnTo>
                    <a:pt x="191401" y="151437"/>
                  </a:lnTo>
                  <a:lnTo>
                    <a:pt x="199311" y="151715"/>
                  </a:lnTo>
                  <a:lnTo>
                    <a:pt x="208508" y="151879"/>
                  </a:lnTo>
                  <a:lnTo>
                    <a:pt x="209524" y="150875"/>
                  </a:lnTo>
                  <a:lnTo>
                    <a:pt x="209524" y="150533"/>
                  </a:lnTo>
                  <a:close/>
                </a:path>
                <a:path w="382905" h="360680">
                  <a:moveTo>
                    <a:pt x="211912" y="0"/>
                  </a:moveTo>
                  <a:lnTo>
                    <a:pt x="56997" y="0"/>
                  </a:lnTo>
                  <a:lnTo>
                    <a:pt x="54698" y="2311"/>
                  </a:lnTo>
                  <a:lnTo>
                    <a:pt x="54698" y="35839"/>
                  </a:lnTo>
                  <a:lnTo>
                    <a:pt x="56997" y="38150"/>
                  </a:lnTo>
                  <a:lnTo>
                    <a:pt x="74447" y="38150"/>
                  </a:lnTo>
                  <a:lnTo>
                    <a:pt x="81640" y="39606"/>
                  </a:lnTo>
                  <a:lnTo>
                    <a:pt x="87523" y="43573"/>
                  </a:lnTo>
                  <a:lnTo>
                    <a:pt x="91494" y="49455"/>
                  </a:lnTo>
                  <a:lnTo>
                    <a:pt x="92951" y="56654"/>
                  </a:lnTo>
                  <a:lnTo>
                    <a:pt x="92938" y="85051"/>
                  </a:lnTo>
                  <a:lnTo>
                    <a:pt x="85206" y="88133"/>
                  </a:lnTo>
                  <a:lnTo>
                    <a:pt x="77698" y="91416"/>
                  </a:lnTo>
                  <a:lnTo>
                    <a:pt x="40551" y="113398"/>
                  </a:lnTo>
                  <a:lnTo>
                    <a:pt x="40779" y="115849"/>
                  </a:lnTo>
                  <a:lnTo>
                    <a:pt x="79038" y="132318"/>
                  </a:lnTo>
                  <a:lnTo>
                    <a:pt x="92938" y="136575"/>
                  </a:lnTo>
                  <a:lnTo>
                    <a:pt x="92938" y="142760"/>
                  </a:lnTo>
                  <a:lnTo>
                    <a:pt x="103245" y="142760"/>
                  </a:lnTo>
                  <a:lnTo>
                    <a:pt x="103251" y="56654"/>
                  </a:lnTo>
                  <a:lnTo>
                    <a:pt x="102134" y="48700"/>
                  </a:lnTo>
                  <a:lnTo>
                    <a:pt x="98993" y="41598"/>
                  </a:lnTo>
                  <a:lnTo>
                    <a:pt x="94142" y="35659"/>
                  </a:lnTo>
                  <a:lnTo>
                    <a:pt x="87896" y="31191"/>
                  </a:lnTo>
                  <a:lnTo>
                    <a:pt x="115145" y="31191"/>
                  </a:lnTo>
                  <a:lnTo>
                    <a:pt x="110691" y="28910"/>
                  </a:lnTo>
                  <a:lnTo>
                    <a:pt x="99161" y="27063"/>
                  </a:lnTo>
                  <a:lnTo>
                    <a:pt x="64998" y="27063"/>
                  </a:lnTo>
                  <a:lnTo>
                    <a:pt x="64998" y="10312"/>
                  </a:lnTo>
                  <a:lnTo>
                    <a:pt x="214210" y="10312"/>
                  </a:lnTo>
                  <a:lnTo>
                    <a:pt x="214210" y="2311"/>
                  </a:lnTo>
                  <a:lnTo>
                    <a:pt x="211912" y="0"/>
                  </a:lnTo>
                  <a:close/>
                </a:path>
                <a:path w="382905" h="360680">
                  <a:moveTo>
                    <a:pt x="209524" y="66522"/>
                  </a:moveTo>
                  <a:lnTo>
                    <a:pt x="200590" y="67647"/>
                  </a:lnTo>
                  <a:lnTo>
                    <a:pt x="191954" y="70072"/>
                  </a:lnTo>
                  <a:lnTo>
                    <a:pt x="183660" y="73716"/>
                  </a:lnTo>
                  <a:lnTo>
                    <a:pt x="175755" y="78498"/>
                  </a:lnTo>
                  <a:lnTo>
                    <a:pt x="209524" y="78498"/>
                  </a:lnTo>
                  <a:lnTo>
                    <a:pt x="209524" y="66522"/>
                  </a:lnTo>
                  <a:close/>
                </a:path>
                <a:path w="382905" h="360680">
                  <a:moveTo>
                    <a:pt x="214210" y="10312"/>
                  </a:moveTo>
                  <a:lnTo>
                    <a:pt x="203911" y="10312"/>
                  </a:lnTo>
                  <a:lnTo>
                    <a:pt x="203911" y="27063"/>
                  </a:lnTo>
                  <a:lnTo>
                    <a:pt x="168871" y="27063"/>
                  </a:lnTo>
                  <a:lnTo>
                    <a:pt x="157334" y="28910"/>
                  </a:lnTo>
                  <a:lnTo>
                    <a:pt x="147288" y="34053"/>
                  </a:lnTo>
                  <a:lnTo>
                    <a:pt x="139318" y="41899"/>
                  </a:lnTo>
                  <a:lnTo>
                    <a:pt x="134010" y="51854"/>
                  </a:lnTo>
                  <a:lnTo>
                    <a:pt x="138610" y="51854"/>
                  </a:lnTo>
                  <a:lnTo>
                    <a:pt x="138853" y="50763"/>
                  </a:lnTo>
                  <a:lnTo>
                    <a:pt x="145926" y="40571"/>
                  </a:lnTo>
                  <a:lnTo>
                    <a:pt x="156270" y="33706"/>
                  </a:lnTo>
                  <a:lnTo>
                    <a:pt x="168871" y="31191"/>
                  </a:lnTo>
                  <a:lnTo>
                    <a:pt x="214210" y="31191"/>
                  </a:lnTo>
                  <a:lnTo>
                    <a:pt x="214210" y="10312"/>
                  </a:lnTo>
                  <a:close/>
                </a:path>
                <a:path w="382905" h="360680">
                  <a:moveTo>
                    <a:pt x="211937" y="38125"/>
                  </a:moveTo>
                  <a:lnTo>
                    <a:pt x="208902" y="38125"/>
                  </a:lnTo>
                  <a:lnTo>
                    <a:pt x="211912" y="38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14" name="Image 203">
              <a:extLst>
                <a:ext uri="{FF2B5EF4-FFF2-40B4-BE49-F238E27FC236}">
                  <a16:creationId xmlns:a16="http://schemas.microsoft.com/office/drawing/2014/main" id="{7CCEE567-756A-115D-C0DC-72DD156C9D5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492" y="119346"/>
              <a:ext cx="209572" cy="130657"/>
            </a:xfrm>
            <a:prstGeom prst="rect">
              <a:avLst/>
            </a:prstGeom>
          </p:spPr>
        </p:pic>
      </p:grpSp>
      <p:pic>
        <p:nvPicPr>
          <p:cNvPr id="15" name="Image 204">
            <a:extLst>
              <a:ext uri="{FF2B5EF4-FFF2-40B4-BE49-F238E27FC236}">
                <a16:creationId xmlns:a16="http://schemas.microsoft.com/office/drawing/2014/main" id="{E637810F-A453-39B1-948B-ED1B882053A0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6946" y="6396607"/>
            <a:ext cx="144716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7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Изображение выглядит как снимок экрана, текст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0C3A1F5A-928E-1336-FED7-BB1CA9BC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r="8131"/>
          <a:stretch/>
        </p:blipFill>
        <p:spPr bwMode="auto">
          <a:xfrm>
            <a:off x="2618000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56A44-4BA7-1E13-E42E-7F4B20F9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/>
              <a:t>Основные цели трояна:</a:t>
            </a:r>
            <a:endParaRPr lang="en-US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B2B891-76F3-5E86-57D5-7328E2FB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46" y="1966841"/>
            <a:ext cx="3822189" cy="3742762"/>
          </a:xfrm>
        </p:spPr>
        <p:txBody>
          <a:bodyPr>
            <a:normAutofit/>
          </a:bodyPr>
          <a:lstStyle/>
          <a:p>
            <a:r>
              <a:rPr lang="ru-RU" sz="2000"/>
              <a:t>Скачивание файлов</a:t>
            </a:r>
          </a:p>
          <a:p>
            <a:r>
              <a:rPr lang="ru-RU" sz="2000"/>
              <a:t>Создание помех</a:t>
            </a:r>
          </a:p>
          <a:p>
            <a:r>
              <a:rPr lang="ru-RU" sz="2000"/>
              <a:t>Кража данных</a:t>
            </a:r>
          </a:p>
          <a:p>
            <a:r>
              <a:rPr lang="ru-RU" sz="2000"/>
              <a:t>Распространение других вирусов</a:t>
            </a:r>
          </a:p>
          <a:p>
            <a:r>
              <a:rPr lang="ru-RU" sz="2000"/>
              <a:t>Слежка за действиями пользователя</a:t>
            </a:r>
          </a:p>
          <a:p>
            <a:r>
              <a:rPr lang="ru-RU" sz="2000"/>
              <a:t>Отключение системы антивируса</a:t>
            </a:r>
            <a:endParaRPr lang="en-US" sz="2000"/>
          </a:p>
        </p:txBody>
      </p:sp>
      <p:grpSp>
        <p:nvGrpSpPr>
          <p:cNvPr id="4" name="Group 199">
            <a:extLst>
              <a:ext uri="{FF2B5EF4-FFF2-40B4-BE49-F238E27FC236}">
                <a16:creationId xmlns:a16="http://schemas.microsoft.com/office/drawing/2014/main" id="{56598F29-D27A-606F-67AD-9854F060B1E0}"/>
              </a:ext>
            </a:extLst>
          </p:cNvPr>
          <p:cNvGrpSpPr>
            <a:grpSpLocks/>
          </p:cNvGrpSpPr>
          <p:nvPr/>
        </p:nvGrpSpPr>
        <p:grpSpPr>
          <a:xfrm>
            <a:off x="136507" y="6301248"/>
            <a:ext cx="425064" cy="360680"/>
            <a:chOff x="0" y="0"/>
            <a:chExt cx="425064" cy="360680"/>
          </a:xfrm>
        </p:grpSpPr>
        <p:pic>
          <p:nvPicPr>
            <p:cNvPr id="5" name="Image 200">
              <a:extLst>
                <a:ext uri="{FF2B5EF4-FFF2-40B4-BE49-F238E27FC236}">
                  <a16:creationId xmlns:a16="http://schemas.microsoft.com/office/drawing/2014/main" id="{33A1C7C0-F8C9-DB8D-985C-53B2367F1EB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502" y="218685"/>
              <a:ext cx="74904" cy="82257"/>
            </a:xfrm>
            <a:prstGeom prst="rect">
              <a:avLst/>
            </a:prstGeom>
          </p:spPr>
        </p:pic>
        <p:pic>
          <p:nvPicPr>
            <p:cNvPr id="6" name="Image 201">
              <a:extLst>
                <a:ext uri="{FF2B5EF4-FFF2-40B4-BE49-F238E27FC236}">
                  <a16:creationId xmlns:a16="http://schemas.microsoft.com/office/drawing/2014/main" id="{53F29B0D-81CF-523F-2BE7-1D524BFAC56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01" y="2"/>
              <a:ext cx="169297" cy="151875"/>
            </a:xfrm>
            <a:prstGeom prst="rect">
              <a:avLst/>
            </a:prstGeom>
          </p:spPr>
        </p:pic>
        <p:sp>
          <p:nvSpPr>
            <p:cNvPr id="7" name="Graphic 202">
              <a:extLst>
                <a:ext uri="{FF2B5EF4-FFF2-40B4-BE49-F238E27FC236}">
                  <a16:creationId xmlns:a16="http://schemas.microsoft.com/office/drawing/2014/main" id="{EC2EDE13-5393-7142-CD0C-77738DD2A982}"/>
                </a:ext>
              </a:extLst>
            </p:cNvPr>
            <p:cNvSpPr/>
            <p:nvPr/>
          </p:nvSpPr>
          <p:spPr>
            <a:xfrm>
              <a:off x="0" y="0"/>
              <a:ext cx="382905" cy="360680"/>
            </a:xfrm>
            <a:custGeom>
              <a:avLst/>
              <a:gdLst/>
              <a:ahLst/>
              <a:cxnLst/>
              <a:rect l="l" t="t" r="r" b="b"/>
              <a:pathLst>
                <a:path w="382905" h="360680">
                  <a:moveTo>
                    <a:pt x="113067" y="284949"/>
                  </a:moveTo>
                  <a:lnTo>
                    <a:pt x="101485" y="284949"/>
                  </a:lnTo>
                  <a:lnTo>
                    <a:pt x="119218" y="315323"/>
                  </a:lnTo>
                  <a:lnTo>
                    <a:pt x="144792" y="339153"/>
                  </a:lnTo>
                  <a:lnTo>
                    <a:pt x="176491" y="354715"/>
                  </a:lnTo>
                  <a:lnTo>
                    <a:pt x="212598" y="360286"/>
                  </a:lnTo>
                  <a:lnTo>
                    <a:pt x="215430" y="360286"/>
                  </a:lnTo>
                  <a:lnTo>
                    <a:pt x="248764" y="355047"/>
                  </a:lnTo>
                  <a:lnTo>
                    <a:pt x="258907" y="349973"/>
                  </a:lnTo>
                  <a:lnTo>
                    <a:pt x="212598" y="349973"/>
                  </a:lnTo>
                  <a:lnTo>
                    <a:pt x="170071" y="341366"/>
                  </a:lnTo>
                  <a:lnTo>
                    <a:pt x="135305" y="317906"/>
                  </a:lnTo>
                  <a:lnTo>
                    <a:pt x="113067" y="284949"/>
                  </a:lnTo>
                  <a:close/>
                </a:path>
                <a:path w="382905" h="360680">
                  <a:moveTo>
                    <a:pt x="316331" y="291020"/>
                  </a:moveTo>
                  <a:lnTo>
                    <a:pt x="305752" y="291020"/>
                  </a:lnTo>
                  <a:lnTo>
                    <a:pt x="290568" y="315223"/>
                  </a:lnTo>
                  <a:lnTo>
                    <a:pt x="269459" y="333822"/>
                  </a:lnTo>
                  <a:lnTo>
                    <a:pt x="243916" y="345759"/>
                  </a:lnTo>
                  <a:lnTo>
                    <a:pt x="215430" y="349973"/>
                  </a:lnTo>
                  <a:lnTo>
                    <a:pt x="258907" y="349973"/>
                  </a:lnTo>
                  <a:lnTo>
                    <a:pt x="278314" y="340266"/>
                  </a:lnTo>
                  <a:lnTo>
                    <a:pt x="302101" y="317343"/>
                  </a:lnTo>
                  <a:lnTo>
                    <a:pt x="316331" y="291020"/>
                  </a:lnTo>
                  <a:close/>
                </a:path>
                <a:path w="382905" h="360680">
                  <a:moveTo>
                    <a:pt x="115145" y="31191"/>
                  </a:moveTo>
                  <a:lnTo>
                    <a:pt x="99161" y="31191"/>
                  </a:lnTo>
                  <a:lnTo>
                    <a:pt x="111755" y="33706"/>
                  </a:lnTo>
                  <a:lnTo>
                    <a:pt x="122096" y="40571"/>
                  </a:lnTo>
                  <a:lnTo>
                    <a:pt x="129167" y="50763"/>
                  </a:lnTo>
                  <a:lnTo>
                    <a:pt x="131953" y="63258"/>
                  </a:lnTo>
                  <a:lnTo>
                    <a:pt x="131991" y="256806"/>
                  </a:lnTo>
                  <a:lnTo>
                    <a:pt x="138927" y="291075"/>
                  </a:lnTo>
                  <a:lnTo>
                    <a:pt x="157832" y="319090"/>
                  </a:lnTo>
                  <a:lnTo>
                    <a:pt x="185847" y="337995"/>
                  </a:lnTo>
                  <a:lnTo>
                    <a:pt x="220116" y="344931"/>
                  </a:lnTo>
                  <a:lnTo>
                    <a:pt x="221856" y="344931"/>
                  </a:lnTo>
                  <a:lnTo>
                    <a:pt x="247469" y="341182"/>
                  </a:lnTo>
                  <a:lnTo>
                    <a:pt x="248278" y="340804"/>
                  </a:lnTo>
                  <a:lnTo>
                    <a:pt x="220116" y="340804"/>
                  </a:lnTo>
                  <a:lnTo>
                    <a:pt x="187449" y="334193"/>
                  </a:lnTo>
                  <a:lnTo>
                    <a:pt x="160742" y="316174"/>
                  </a:lnTo>
                  <a:lnTo>
                    <a:pt x="142719" y="289471"/>
                  </a:lnTo>
                  <a:lnTo>
                    <a:pt x="136105" y="256806"/>
                  </a:lnTo>
                  <a:lnTo>
                    <a:pt x="136067" y="63258"/>
                  </a:lnTo>
                  <a:lnTo>
                    <a:pt x="138610" y="51854"/>
                  </a:lnTo>
                  <a:lnTo>
                    <a:pt x="134010" y="51854"/>
                  </a:lnTo>
                  <a:lnTo>
                    <a:pt x="128702" y="41899"/>
                  </a:lnTo>
                  <a:lnTo>
                    <a:pt x="120734" y="34053"/>
                  </a:lnTo>
                  <a:lnTo>
                    <a:pt x="115145" y="31191"/>
                  </a:lnTo>
                  <a:close/>
                </a:path>
                <a:path w="382905" h="360680">
                  <a:moveTo>
                    <a:pt x="301937" y="293115"/>
                  </a:moveTo>
                  <a:lnTo>
                    <a:pt x="297611" y="293115"/>
                  </a:lnTo>
                  <a:lnTo>
                    <a:pt x="284492" y="312863"/>
                  </a:lnTo>
                  <a:lnTo>
                    <a:pt x="266763" y="327890"/>
                  </a:lnTo>
                  <a:lnTo>
                    <a:pt x="245519" y="337451"/>
                  </a:lnTo>
                  <a:lnTo>
                    <a:pt x="221856" y="340804"/>
                  </a:lnTo>
                  <a:lnTo>
                    <a:pt x="248278" y="340804"/>
                  </a:lnTo>
                  <a:lnTo>
                    <a:pt x="270332" y="330507"/>
                  </a:lnTo>
                  <a:lnTo>
                    <a:pt x="289175" y="313770"/>
                  </a:lnTo>
                  <a:lnTo>
                    <a:pt x="301937" y="293115"/>
                  </a:lnTo>
                  <a:close/>
                </a:path>
                <a:path w="382905" h="360680">
                  <a:moveTo>
                    <a:pt x="214210" y="31191"/>
                  </a:moveTo>
                  <a:lnTo>
                    <a:pt x="180822" y="31191"/>
                  </a:lnTo>
                  <a:lnTo>
                    <a:pt x="174569" y="35659"/>
                  </a:lnTo>
                  <a:lnTo>
                    <a:pt x="169714" y="41598"/>
                  </a:lnTo>
                  <a:lnTo>
                    <a:pt x="166572" y="48700"/>
                  </a:lnTo>
                  <a:lnTo>
                    <a:pt x="165455" y="56654"/>
                  </a:lnTo>
                  <a:lnTo>
                    <a:pt x="165545" y="264909"/>
                  </a:lnTo>
                  <a:lnTo>
                    <a:pt x="170679" y="290261"/>
                  </a:lnTo>
                  <a:lnTo>
                    <a:pt x="184948" y="311405"/>
                  </a:lnTo>
                  <a:lnTo>
                    <a:pt x="206092" y="325675"/>
                  </a:lnTo>
                  <a:lnTo>
                    <a:pt x="231952" y="330911"/>
                  </a:lnTo>
                  <a:lnTo>
                    <a:pt x="235458" y="330911"/>
                  </a:lnTo>
                  <a:lnTo>
                    <a:pt x="253757" y="328377"/>
                  </a:lnTo>
                  <a:lnTo>
                    <a:pt x="270303" y="321116"/>
                  </a:lnTo>
                  <a:lnTo>
                    <a:pt x="270933" y="320598"/>
                  </a:lnTo>
                  <a:lnTo>
                    <a:pt x="231952" y="320598"/>
                  </a:lnTo>
                  <a:lnTo>
                    <a:pt x="217440" y="318697"/>
                  </a:lnTo>
                  <a:lnTo>
                    <a:pt x="204331" y="313324"/>
                  </a:lnTo>
                  <a:lnTo>
                    <a:pt x="193121" y="304975"/>
                  </a:lnTo>
                  <a:lnTo>
                    <a:pt x="184302" y="294144"/>
                  </a:lnTo>
                  <a:lnTo>
                    <a:pt x="209524" y="294144"/>
                  </a:lnTo>
                  <a:lnTo>
                    <a:pt x="209524" y="220027"/>
                  </a:lnTo>
                  <a:lnTo>
                    <a:pt x="175755" y="220027"/>
                  </a:lnTo>
                  <a:lnTo>
                    <a:pt x="175755" y="214033"/>
                  </a:lnTo>
                  <a:lnTo>
                    <a:pt x="183441" y="213534"/>
                  </a:lnTo>
                  <a:lnTo>
                    <a:pt x="191181" y="213145"/>
                  </a:lnTo>
                  <a:lnTo>
                    <a:pt x="198970" y="212874"/>
                  </a:lnTo>
                  <a:lnTo>
                    <a:pt x="208318" y="212699"/>
                  </a:lnTo>
                  <a:lnTo>
                    <a:pt x="209524" y="211493"/>
                  </a:lnTo>
                  <a:lnTo>
                    <a:pt x="209524" y="159067"/>
                  </a:lnTo>
                  <a:lnTo>
                    <a:pt x="208318" y="157860"/>
                  </a:lnTo>
                  <a:lnTo>
                    <a:pt x="198970" y="157686"/>
                  </a:lnTo>
                  <a:lnTo>
                    <a:pt x="191181" y="157414"/>
                  </a:lnTo>
                  <a:lnTo>
                    <a:pt x="183441" y="157026"/>
                  </a:lnTo>
                  <a:lnTo>
                    <a:pt x="175755" y="156527"/>
                  </a:lnTo>
                  <a:lnTo>
                    <a:pt x="175755" y="150533"/>
                  </a:lnTo>
                  <a:lnTo>
                    <a:pt x="209524" y="150533"/>
                  </a:lnTo>
                  <a:lnTo>
                    <a:pt x="209524" y="78498"/>
                  </a:lnTo>
                  <a:lnTo>
                    <a:pt x="175755" y="78498"/>
                  </a:lnTo>
                  <a:lnTo>
                    <a:pt x="175768" y="56654"/>
                  </a:lnTo>
                  <a:lnTo>
                    <a:pt x="177223" y="49455"/>
                  </a:lnTo>
                  <a:lnTo>
                    <a:pt x="181189" y="43573"/>
                  </a:lnTo>
                  <a:lnTo>
                    <a:pt x="187067" y="39606"/>
                  </a:lnTo>
                  <a:lnTo>
                    <a:pt x="194259" y="38150"/>
                  </a:lnTo>
                  <a:lnTo>
                    <a:pt x="211937" y="38125"/>
                  </a:lnTo>
                  <a:lnTo>
                    <a:pt x="214210" y="35839"/>
                  </a:lnTo>
                  <a:lnTo>
                    <a:pt x="214210" y="31191"/>
                  </a:lnTo>
                  <a:close/>
                </a:path>
                <a:path w="382905" h="360680">
                  <a:moveTo>
                    <a:pt x="293332" y="296583"/>
                  </a:moveTo>
                  <a:lnTo>
                    <a:pt x="281559" y="296583"/>
                  </a:lnTo>
                  <a:lnTo>
                    <a:pt x="272571" y="306657"/>
                  </a:lnTo>
                  <a:lnTo>
                    <a:pt x="261580" y="314210"/>
                  </a:lnTo>
                  <a:lnTo>
                    <a:pt x="249053" y="318953"/>
                  </a:lnTo>
                  <a:lnTo>
                    <a:pt x="235458" y="320598"/>
                  </a:lnTo>
                  <a:lnTo>
                    <a:pt x="270933" y="320598"/>
                  </a:lnTo>
                  <a:lnTo>
                    <a:pt x="284264" y="309640"/>
                  </a:lnTo>
                  <a:lnTo>
                    <a:pt x="293332" y="296583"/>
                  </a:lnTo>
                  <a:close/>
                </a:path>
                <a:path w="382905" h="360680">
                  <a:moveTo>
                    <a:pt x="297510" y="226021"/>
                  </a:moveTo>
                  <a:lnTo>
                    <a:pt x="296659" y="226567"/>
                  </a:lnTo>
                  <a:lnTo>
                    <a:pt x="296418" y="227418"/>
                  </a:lnTo>
                  <a:lnTo>
                    <a:pt x="288076" y="250218"/>
                  </a:lnTo>
                  <a:lnTo>
                    <a:pt x="276626" y="270016"/>
                  </a:lnTo>
                  <a:lnTo>
                    <a:pt x="262511" y="286206"/>
                  </a:lnTo>
                  <a:lnTo>
                    <a:pt x="246176" y="298183"/>
                  </a:lnTo>
                  <a:lnTo>
                    <a:pt x="244538" y="299097"/>
                  </a:lnTo>
                  <a:lnTo>
                    <a:pt x="245287" y="301561"/>
                  </a:lnTo>
                  <a:lnTo>
                    <a:pt x="281559" y="296583"/>
                  </a:lnTo>
                  <a:lnTo>
                    <a:pt x="293332" y="296583"/>
                  </a:lnTo>
                  <a:lnTo>
                    <a:pt x="294805" y="294462"/>
                  </a:lnTo>
                  <a:lnTo>
                    <a:pt x="294955" y="294144"/>
                  </a:lnTo>
                  <a:lnTo>
                    <a:pt x="295084" y="293725"/>
                  </a:lnTo>
                  <a:lnTo>
                    <a:pt x="297611" y="293115"/>
                  </a:lnTo>
                  <a:lnTo>
                    <a:pt x="301937" y="293115"/>
                  </a:lnTo>
                  <a:lnTo>
                    <a:pt x="302729" y="291833"/>
                  </a:lnTo>
                  <a:lnTo>
                    <a:pt x="305752" y="291020"/>
                  </a:lnTo>
                  <a:lnTo>
                    <a:pt x="316331" y="291020"/>
                  </a:lnTo>
                  <a:lnTo>
                    <a:pt x="318198" y="287566"/>
                  </a:lnTo>
                  <a:lnTo>
                    <a:pt x="318236" y="287324"/>
                  </a:lnTo>
                  <a:lnTo>
                    <a:pt x="329775" y="283358"/>
                  </a:lnTo>
                  <a:lnTo>
                    <a:pt x="368960" y="264909"/>
                  </a:lnTo>
                  <a:lnTo>
                    <a:pt x="382803" y="255409"/>
                  </a:lnTo>
                  <a:lnTo>
                    <a:pt x="382701" y="253847"/>
                  </a:lnTo>
                  <a:lnTo>
                    <a:pt x="343795" y="237477"/>
                  </a:lnTo>
                  <a:lnTo>
                    <a:pt x="298373" y="226186"/>
                  </a:lnTo>
                  <a:lnTo>
                    <a:pt x="297510" y="226021"/>
                  </a:lnTo>
                  <a:close/>
                </a:path>
                <a:path w="382905" h="360680">
                  <a:moveTo>
                    <a:pt x="209524" y="294144"/>
                  </a:moveTo>
                  <a:lnTo>
                    <a:pt x="184302" y="294144"/>
                  </a:lnTo>
                  <a:lnTo>
                    <a:pt x="191338" y="297713"/>
                  </a:lnTo>
                  <a:lnTo>
                    <a:pt x="198805" y="300012"/>
                  </a:lnTo>
                  <a:lnTo>
                    <a:pt x="208165" y="300939"/>
                  </a:lnTo>
                  <a:lnTo>
                    <a:pt x="209524" y="299643"/>
                  </a:lnTo>
                  <a:lnTo>
                    <a:pt x="209524" y="294144"/>
                  </a:lnTo>
                  <a:close/>
                </a:path>
                <a:path w="382905" h="360680">
                  <a:moveTo>
                    <a:pt x="103239" y="227787"/>
                  </a:moveTo>
                  <a:lnTo>
                    <a:pt x="92938" y="227787"/>
                  </a:lnTo>
                  <a:lnTo>
                    <a:pt x="92938" y="233972"/>
                  </a:lnTo>
                  <a:lnTo>
                    <a:pt x="79790" y="237975"/>
                  </a:lnTo>
                  <a:lnTo>
                    <a:pt x="43129" y="253403"/>
                  </a:lnTo>
                  <a:lnTo>
                    <a:pt x="42951" y="255930"/>
                  </a:lnTo>
                  <a:lnTo>
                    <a:pt x="50380" y="261264"/>
                  </a:lnTo>
                  <a:lnTo>
                    <a:pt x="90144" y="281397"/>
                  </a:lnTo>
                  <a:lnTo>
                    <a:pt x="100330" y="285165"/>
                  </a:lnTo>
                  <a:lnTo>
                    <a:pt x="100939" y="285140"/>
                  </a:lnTo>
                  <a:lnTo>
                    <a:pt x="101485" y="284949"/>
                  </a:lnTo>
                  <a:lnTo>
                    <a:pt x="113067" y="284949"/>
                  </a:lnTo>
                  <a:lnTo>
                    <a:pt x="111846" y="283140"/>
                  </a:lnTo>
                  <a:lnTo>
                    <a:pt x="103238" y="240614"/>
                  </a:lnTo>
                  <a:lnTo>
                    <a:pt x="103239" y="227787"/>
                  </a:lnTo>
                  <a:close/>
                </a:path>
                <a:path w="382905" h="360680">
                  <a:moveTo>
                    <a:pt x="33947" y="118795"/>
                  </a:moveTo>
                  <a:lnTo>
                    <a:pt x="19320" y="133693"/>
                  </a:lnTo>
                  <a:lnTo>
                    <a:pt x="8686" y="149620"/>
                  </a:lnTo>
                  <a:lnTo>
                    <a:pt x="2196" y="166378"/>
                  </a:lnTo>
                  <a:lnTo>
                    <a:pt x="0" y="183768"/>
                  </a:lnTo>
                  <a:lnTo>
                    <a:pt x="2238" y="201318"/>
                  </a:lnTo>
                  <a:lnTo>
                    <a:pt x="34582" y="249288"/>
                  </a:lnTo>
                  <a:lnTo>
                    <a:pt x="36715" y="250151"/>
                  </a:lnTo>
                  <a:lnTo>
                    <a:pt x="37719" y="249593"/>
                  </a:lnTo>
                  <a:lnTo>
                    <a:pt x="49901" y="243342"/>
                  </a:lnTo>
                  <a:lnTo>
                    <a:pt x="63233" y="237613"/>
                  </a:lnTo>
                  <a:lnTo>
                    <a:pt x="77613" y="232423"/>
                  </a:lnTo>
                  <a:lnTo>
                    <a:pt x="92938" y="227787"/>
                  </a:lnTo>
                  <a:lnTo>
                    <a:pt x="103239" y="227787"/>
                  </a:lnTo>
                  <a:lnTo>
                    <a:pt x="103245" y="142760"/>
                  </a:lnTo>
                  <a:lnTo>
                    <a:pt x="92938" y="142760"/>
                  </a:lnTo>
                  <a:lnTo>
                    <a:pt x="76392" y="137725"/>
                  </a:lnTo>
                  <a:lnTo>
                    <a:pt x="60960" y="132043"/>
                  </a:lnTo>
                  <a:lnTo>
                    <a:pt x="46775" y="125735"/>
                  </a:lnTo>
                  <a:lnTo>
                    <a:pt x="33947" y="118808"/>
                  </a:lnTo>
                  <a:close/>
                </a:path>
                <a:path w="382905" h="360680">
                  <a:moveTo>
                    <a:pt x="208267" y="218681"/>
                  </a:moveTo>
                  <a:lnTo>
                    <a:pt x="175755" y="220027"/>
                  </a:lnTo>
                  <a:lnTo>
                    <a:pt x="209524" y="220027"/>
                  </a:lnTo>
                  <a:lnTo>
                    <a:pt x="208267" y="218681"/>
                  </a:lnTo>
                  <a:close/>
                </a:path>
                <a:path w="382905" h="360680">
                  <a:moveTo>
                    <a:pt x="209524" y="150533"/>
                  </a:moveTo>
                  <a:lnTo>
                    <a:pt x="175755" y="150533"/>
                  </a:lnTo>
                  <a:lnTo>
                    <a:pt x="183548" y="151041"/>
                  </a:lnTo>
                  <a:lnTo>
                    <a:pt x="191401" y="151437"/>
                  </a:lnTo>
                  <a:lnTo>
                    <a:pt x="199311" y="151715"/>
                  </a:lnTo>
                  <a:lnTo>
                    <a:pt x="208508" y="151879"/>
                  </a:lnTo>
                  <a:lnTo>
                    <a:pt x="209524" y="150875"/>
                  </a:lnTo>
                  <a:lnTo>
                    <a:pt x="209524" y="150533"/>
                  </a:lnTo>
                  <a:close/>
                </a:path>
                <a:path w="382905" h="360680">
                  <a:moveTo>
                    <a:pt x="211912" y="0"/>
                  </a:moveTo>
                  <a:lnTo>
                    <a:pt x="56997" y="0"/>
                  </a:lnTo>
                  <a:lnTo>
                    <a:pt x="54698" y="2311"/>
                  </a:lnTo>
                  <a:lnTo>
                    <a:pt x="54698" y="35839"/>
                  </a:lnTo>
                  <a:lnTo>
                    <a:pt x="56997" y="38150"/>
                  </a:lnTo>
                  <a:lnTo>
                    <a:pt x="74447" y="38150"/>
                  </a:lnTo>
                  <a:lnTo>
                    <a:pt x="81640" y="39606"/>
                  </a:lnTo>
                  <a:lnTo>
                    <a:pt x="87523" y="43573"/>
                  </a:lnTo>
                  <a:lnTo>
                    <a:pt x="91494" y="49455"/>
                  </a:lnTo>
                  <a:lnTo>
                    <a:pt x="92951" y="56654"/>
                  </a:lnTo>
                  <a:lnTo>
                    <a:pt x="92938" y="85051"/>
                  </a:lnTo>
                  <a:lnTo>
                    <a:pt x="85206" y="88133"/>
                  </a:lnTo>
                  <a:lnTo>
                    <a:pt x="77698" y="91416"/>
                  </a:lnTo>
                  <a:lnTo>
                    <a:pt x="40551" y="113398"/>
                  </a:lnTo>
                  <a:lnTo>
                    <a:pt x="40779" y="115849"/>
                  </a:lnTo>
                  <a:lnTo>
                    <a:pt x="79038" y="132318"/>
                  </a:lnTo>
                  <a:lnTo>
                    <a:pt x="92938" y="136575"/>
                  </a:lnTo>
                  <a:lnTo>
                    <a:pt x="92938" y="142760"/>
                  </a:lnTo>
                  <a:lnTo>
                    <a:pt x="103245" y="142760"/>
                  </a:lnTo>
                  <a:lnTo>
                    <a:pt x="103251" y="56654"/>
                  </a:lnTo>
                  <a:lnTo>
                    <a:pt x="102134" y="48700"/>
                  </a:lnTo>
                  <a:lnTo>
                    <a:pt x="98993" y="41598"/>
                  </a:lnTo>
                  <a:lnTo>
                    <a:pt x="94142" y="35659"/>
                  </a:lnTo>
                  <a:lnTo>
                    <a:pt x="87896" y="31191"/>
                  </a:lnTo>
                  <a:lnTo>
                    <a:pt x="115145" y="31191"/>
                  </a:lnTo>
                  <a:lnTo>
                    <a:pt x="110691" y="28910"/>
                  </a:lnTo>
                  <a:lnTo>
                    <a:pt x="99161" y="27063"/>
                  </a:lnTo>
                  <a:lnTo>
                    <a:pt x="64998" y="27063"/>
                  </a:lnTo>
                  <a:lnTo>
                    <a:pt x="64998" y="10312"/>
                  </a:lnTo>
                  <a:lnTo>
                    <a:pt x="214210" y="10312"/>
                  </a:lnTo>
                  <a:lnTo>
                    <a:pt x="214210" y="2311"/>
                  </a:lnTo>
                  <a:lnTo>
                    <a:pt x="211912" y="0"/>
                  </a:lnTo>
                  <a:close/>
                </a:path>
                <a:path w="382905" h="360680">
                  <a:moveTo>
                    <a:pt x="209524" y="66522"/>
                  </a:moveTo>
                  <a:lnTo>
                    <a:pt x="200590" y="67647"/>
                  </a:lnTo>
                  <a:lnTo>
                    <a:pt x="191954" y="70072"/>
                  </a:lnTo>
                  <a:lnTo>
                    <a:pt x="183660" y="73716"/>
                  </a:lnTo>
                  <a:lnTo>
                    <a:pt x="175755" y="78498"/>
                  </a:lnTo>
                  <a:lnTo>
                    <a:pt x="209524" y="78498"/>
                  </a:lnTo>
                  <a:lnTo>
                    <a:pt x="209524" y="66522"/>
                  </a:lnTo>
                  <a:close/>
                </a:path>
                <a:path w="382905" h="360680">
                  <a:moveTo>
                    <a:pt x="214210" y="10312"/>
                  </a:moveTo>
                  <a:lnTo>
                    <a:pt x="203911" y="10312"/>
                  </a:lnTo>
                  <a:lnTo>
                    <a:pt x="203911" y="27063"/>
                  </a:lnTo>
                  <a:lnTo>
                    <a:pt x="168871" y="27063"/>
                  </a:lnTo>
                  <a:lnTo>
                    <a:pt x="157334" y="28910"/>
                  </a:lnTo>
                  <a:lnTo>
                    <a:pt x="147288" y="34053"/>
                  </a:lnTo>
                  <a:lnTo>
                    <a:pt x="139318" y="41899"/>
                  </a:lnTo>
                  <a:lnTo>
                    <a:pt x="134010" y="51854"/>
                  </a:lnTo>
                  <a:lnTo>
                    <a:pt x="138610" y="51854"/>
                  </a:lnTo>
                  <a:lnTo>
                    <a:pt x="138853" y="50763"/>
                  </a:lnTo>
                  <a:lnTo>
                    <a:pt x="145926" y="40571"/>
                  </a:lnTo>
                  <a:lnTo>
                    <a:pt x="156270" y="33706"/>
                  </a:lnTo>
                  <a:lnTo>
                    <a:pt x="168871" y="31191"/>
                  </a:lnTo>
                  <a:lnTo>
                    <a:pt x="214210" y="31191"/>
                  </a:lnTo>
                  <a:lnTo>
                    <a:pt x="214210" y="10312"/>
                  </a:lnTo>
                  <a:close/>
                </a:path>
                <a:path w="382905" h="360680">
                  <a:moveTo>
                    <a:pt x="211937" y="38125"/>
                  </a:moveTo>
                  <a:lnTo>
                    <a:pt x="208902" y="38125"/>
                  </a:lnTo>
                  <a:lnTo>
                    <a:pt x="211912" y="38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8" name="Image 203">
              <a:extLst>
                <a:ext uri="{FF2B5EF4-FFF2-40B4-BE49-F238E27FC236}">
                  <a16:creationId xmlns:a16="http://schemas.microsoft.com/office/drawing/2014/main" id="{79349C7D-9165-D878-F9A4-C1D38711096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492" y="119346"/>
              <a:ext cx="209572" cy="130657"/>
            </a:xfrm>
            <a:prstGeom prst="rect">
              <a:avLst/>
            </a:prstGeom>
          </p:spPr>
        </p:pic>
      </p:grpSp>
      <p:pic>
        <p:nvPicPr>
          <p:cNvPr id="9" name="Image 204">
            <a:extLst>
              <a:ext uri="{FF2B5EF4-FFF2-40B4-BE49-F238E27FC236}">
                <a16:creationId xmlns:a16="http://schemas.microsoft.com/office/drawing/2014/main" id="{89BEA962-0A04-2D8C-1231-1E8A23DB6023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6946" y="6396607"/>
            <a:ext cx="144716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фиолетовый, Фиолетовый, Красочность, Пурпурный цвет&#10;&#10;Автоматически созданное описание">
            <a:extLst>
              <a:ext uri="{FF2B5EF4-FFF2-40B4-BE49-F238E27FC236}">
                <a16:creationId xmlns:a16="http://schemas.microsoft.com/office/drawing/2014/main" id="{D5293291-B706-BF64-916D-7F42302A1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DFE8FE-AE9A-9055-B352-7C8ECB10B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600">
                <a:solidFill>
                  <a:schemeClr val="bg1"/>
                </a:solidFill>
              </a:rPr>
              <a:t>Принцип проникновения на компьютер:</a:t>
            </a:r>
            <a:endParaRPr lang="en-US" sz="4600">
              <a:solidFill>
                <a:schemeClr val="bg1"/>
              </a:solidFill>
            </a:endParaRPr>
          </a:p>
        </p:txBody>
      </p:sp>
      <p:sp>
        <p:nvSpPr>
          <p:cNvPr id="4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Объект 2">
            <a:extLst>
              <a:ext uri="{FF2B5EF4-FFF2-40B4-BE49-F238E27FC236}">
                <a16:creationId xmlns:a16="http://schemas.microsoft.com/office/drawing/2014/main" id="{5F527295-2FD0-4768-2A43-8586C906E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476296"/>
              </p:ext>
            </p:extLst>
          </p:nvPr>
        </p:nvGraphicFramePr>
        <p:xfrm>
          <a:off x="320040" y="2055803"/>
          <a:ext cx="11265408" cy="4125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199">
            <a:extLst>
              <a:ext uri="{FF2B5EF4-FFF2-40B4-BE49-F238E27FC236}">
                <a16:creationId xmlns:a16="http://schemas.microsoft.com/office/drawing/2014/main" id="{16FBAB1C-8ADE-7EDF-F2BC-2187CAA7C966}"/>
              </a:ext>
            </a:extLst>
          </p:cNvPr>
          <p:cNvGrpSpPr>
            <a:grpSpLocks/>
          </p:cNvGrpSpPr>
          <p:nvPr/>
        </p:nvGrpSpPr>
        <p:grpSpPr>
          <a:xfrm>
            <a:off x="136507" y="6301248"/>
            <a:ext cx="425064" cy="360680"/>
            <a:chOff x="0" y="0"/>
            <a:chExt cx="425064" cy="360680"/>
          </a:xfrm>
        </p:grpSpPr>
        <p:pic>
          <p:nvPicPr>
            <p:cNvPr id="4" name="Image 200">
              <a:extLst>
                <a:ext uri="{FF2B5EF4-FFF2-40B4-BE49-F238E27FC236}">
                  <a16:creationId xmlns:a16="http://schemas.microsoft.com/office/drawing/2014/main" id="{AB6E8CF1-0541-4FC7-6557-A4EB8EE8DBD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502" y="218685"/>
              <a:ext cx="74904" cy="82257"/>
            </a:xfrm>
            <a:prstGeom prst="rect">
              <a:avLst/>
            </a:prstGeom>
          </p:spPr>
        </p:pic>
        <p:pic>
          <p:nvPicPr>
            <p:cNvPr id="5" name="Image 201">
              <a:extLst>
                <a:ext uri="{FF2B5EF4-FFF2-40B4-BE49-F238E27FC236}">
                  <a16:creationId xmlns:a16="http://schemas.microsoft.com/office/drawing/2014/main" id="{09956681-8497-047B-1F84-CE7175ED160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501" y="2"/>
              <a:ext cx="169297" cy="151875"/>
            </a:xfrm>
            <a:prstGeom prst="rect">
              <a:avLst/>
            </a:prstGeom>
          </p:spPr>
        </p:pic>
        <p:sp>
          <p:nvSpPr>
            <p:cNvPr id="6" name="Graphic 202">
              <a:extLst>
                <a:ext uri="{FF2B5EF4-FFF2-40B4-BE49-F238E27FC236}">
                  <a16:creationId xmlns:a16="http://schemas.microsoft.com/office/drawing/2014/main" id="{ADDD73F8-723C-C120-294E-AC7F3050832E}"/>
                </a:ext>
              </a:extLst>
            </p:cNvPr>
            <p:cNvSpPr/>
            <p:nvPr/>
          </p:nvSpPr>
          <p:spPr>
            <a:xfrm>
              <a:off x="0" y="0"/>
              <a:ext cx="382905" cy="360680"/>
            </a:xfrm>
            <a:custGeom>
              <a:avLst/>
              <a:gdLst/>
              <a:ahLst/>
              <a:cxnLst/>
              <a:rect l="l" t="t" r="r" b="b"/>
              <a:pathLst>
                <a:path w="382905" h="360680">
                  <a:moveTo>
                    <a:pt x="113067" y="284949"/>
                  </a:moveTo>
                  <a:lnTo>
                    <a:pt x="101485" y="284949"/>
                  </a:lnTo>
                  <a:lnTo>
                    <a:pt x="119218" y="315323"/>
                  </a:lnTo>
                  <a:lnTo>
                    <a:pt x="144792" y="339153"/>
                  </a:lnTo>
                  <a:lnTo>
                    <a:pt x="176491" y="354715"/>
                  </a:lnTo>
                  <a:lnTo>
                    <a:pt x="212598" y="360286"/>
                  </a:lnTo>
                  <a:lnTo>
                    <a:pt x="215430" y="360286"/>
                  </a:lnTo>
                  <a:lnTo>
                    <a:pt x="248764" y="355047"/>
                  </a:lnTo>
                  <a:lnTo>
                    <a:pt x="258907" y="349973"/>
                  </a:lnTo>
                  <a:lnTo>
                    <a:pt x="212598" y="349973"/>
                  </a:lnTo>
                  <a:lnTo>
                    <a:pt x="170071" y="341366"/>
                  </a:lnTo>
                  <a:lnTo>
                    <a:pt x="135305" y="317906"/>
                  </a:lnTo>
                  <a:lnTo>
                    <a:pt x="113067" y="284949"/>
                  </a:lnTo>
                  <a:close/>
                </a:path>
                <a:path w="382905" h="360680">
                  <a:moveTo>
                    <a:pt x="316331" y="291020"/>
                  </a:moveTo>
                  <a:lnTo>
                    <a:pt x="305752" y="291020"/>
                  </a:lnTo>
                  <a:lnTo>
                    <a:pt x="290568" y="315223"/>
                  </a:lnTo>
                  <a:lnTo>
                    <a:pt x="269459" y="333822"/>
                  </a:lnTo>
                  <a:lnTo>
                    <a:pt x="243916" y="345759"/>
                  </a:lnTo>
                  <a:lnTo>
                    <a:pt x="215430" y="349973"/>
                  </a:lnTo>
                  <a:lnTo>
                    <a:pt x="258907" y="349973"/>
                  </a:lnTo>
                  <a:lnTo>
                    <a:pt x="278314" y="340266"/>
                  </a:lnTo>
                  <a:lnTo>
                    <a:pt x="302101" y="317343"/>
                  </a:lnTo>
                  <a:lnTo>
                    <a:pt x="316331" y="291020"/>
                  </a:lnTo>
                  <a:close/>
                </a:path>
                <a:path w="382905" h="360680">
                  <a:moveTo>
                    <a:pt x="115145" y="31191"/>
                  </a:moveTo>
                  <a:lnTo>
                    <a:pt x="99161" y="31191"/>
                  </a:lnTo>
                  <a:lnTo>
                    <a:pt x="111755" y="33706"/>
                  </a:lnTo>
                  <a:lnTo>
                    <a:pt x="122096" y="40571"/>
                  </a:lnTo>
                  <a:lnTo>
                    <a:pt x="129167" y="50763"/>
                  </a:lnTo>
                  <a:lnTo>
                    <a:pt x="131953" y="63258"/>
                  </a:lnTo>
                  <a:lnTo>
                    <a:pt x="131991" y="256806"/>
                  </a:lnTo>
                  <a:lnTo>
                    <a:pt x="138927" y="291075"/>
                  </a:lnTo>
                  <a:lnTo>
                    <a:pt x="157832" y="319090"/>
                  </a:lnTo>
                  <a:lnTo>
                    <a:pt x="185847" y="337995"/>
                  </a:lnTo>
                  <a:lnTo>
                    <a:pt x="220116" y="344931"/>
                  </a:lnTo>
                  <a:lnTo>
                    <a:pt x="221856" y="344931"/>
                  </a:lnTo>
                  <a:lnTo>
                    <a:pt x="247469" y="341182"/>
                  </a:lnTo>
                  <a:lnTo>
                    <a:pt x="248278" y="340804"/>
                  </a:lnTo>
                  <a:lnTo>
                    <a:pt x="220116" y="340804"/>
                  </a:lnTo>
                  <a:lnTo>
                    <a:pt x="187449" y="334193"/>
                  </a:lnTo>
                  <a:lnTo>
                    <a:pt x="160742" y="316174"/>
                  </a:lnTo>
                  <a:lnTo>
                    <a:pt x="142719" y="289471"/>
                  </a:lnTo>
                  <a:lnTo>
                    <a:pt x="136105" y="256806"/>
                  </a:lnTo>
                  <a:lnTo>
                    <a:pt x="136067" y="63258"/>
                  </a:lnTo>
                  <a:lnTo>
                    <a:pt x="138610" y="51854"/>
                  </a:lnTo>
                  <a:lnTo>
                    <a:pt x="134010" y="51854"/>
                  </a:lnTo>
                  <a:lnTo>
                    <a:pt x="128702" y="41899"/>
                  </a:lnTo>
                  <a:lnTo>
                    <a:pt x="120734" y="34053"/>
                  </a:lnTo>
                  <a:lnTo>
                    <a:pt x="115145" y="31191"/>
                  </a:lnTo>
                  <a:close/>
                </a:path>
                <a:path w="382905" h="360680">
                  <a:moveTo>
                    <a:pt x="301937" y="293115"/>
                  </a:moveTo>
                  <a:lnTo>
                    <a:pt x="297611" y="293115"/>
                  </a:lnTo>
                  <a:lnTo>
                    <a:pt x="284492" y="312863"/>
                  </a:lnTo>
                  <a:lnTo>
                    <a:pt x="266763" y="327890"/>
                  </a:lnTo>
                  <a:lnTo>
                    <a:pt x="245519" y="337451"/>
                  </a:lnTo>
                  <a:lnTo>
                    <a:pt x="221856" y="340804"/>
                  </a:lnTo>
                  <a:lnTo>
                    <a:pt x="248278" y="340804"/>
                  </a:lnTo>
                  <a:lnTo>
                    <a:pt x="270332" y="330507"/>
                  </a:lnTo>
                  <a:lnTo>
                    <a:pt x="289175" y="313770"/>
                  </a:lnTo>
                  <a:lnTo>
                    <a:pt x="301937" y="293115"/>
                  </a:lnTo>
                  <a:close/>
                </a:path>
                <a:path w="382905" h="360680">
                  <a:moveTo>
                    <a:pt x="214210" y="31191"/>
                  </a:moveTo>
                  <a:lnTo>
                    <a:pt x="180822" y="31191"/>
                  </a:lnTo>
                  <a:lnTo>
                    <a:pt x="174569" y="35659"/>
                  </a:lnTo>
                  <a:lnTo>
                    <a:pt x="169714" y="41598"/>
                  </a:lnTo>
                  <a:lnTo>
                    <a:pt x="166572" y="48700"/>
                  </a:lnTo>
                  <a:lnTo>
                    <a:pt x="165455" y="56654"/>
                  </a:lnTo>
                  <a:lnTo>
                    <a:pt x="165545" y="264909"/>
                  </a:lnTo>
                  <a:lnTo>
                    <a:pt x="170679" y="290261"/>
                  </a:lnTo>
                  <a:lnTo>
                    <a:pt x="184948" y="311405"/>
                  </a:lnTo>
                  <a:lnTo>
                    <a:pt x="206092" y="325675"/>
                  </a:lnTo>
                  <a:lnTo>
                    <a:pt x="231952" y="330911"/>
                  </a:lnTo>
                  <a:lnTo>
                    <a:pt x="235458" y="330911"/>
                  </a:lnTo>
                  <a:lnTo>
                    <a:pt x="253757" y="328377"/>
                  </a:lnTo>
                  <a:lnTo>
                    <a:pt x="270303" y="321116"/>
                  </a:lnTo>
                  <a:lnTo>
                    <a:pt x="270933" y="320598"/>
                  </a:lnTo>
                  <a:lnTo>
                    <a:pt x="231952" y="320598"/>
                  </a:lnTo>
                  <a:lnTo>
                    <a:pt x="217440" y="318697"/>
                  </a:lnTo>
                  <a:lnTo>
                    <a:pt x="204331" y="313324"/>
                  </a:lnTo>
                  <a:lnTo>
                    <a:pt x="193121" y="304975"/>
                  </a:lnTo>
                  <a:lnTo>
                    <a:pt x="184302" y="294144"/>
                  </a:lnTo>
                  <a:lnTo>
                    <a:pt x="209524" y="294144"/>
                  </a:lnTo>
                  <a:lnTo>
                    <a:pt x="209524" y="220027"/>
                  </a:lnTo>
                  <a:lnTo>
                    <a:pt x="175755" y="220027"/>
                  </a:lnTo>
                  <a:lnTo>
                    <a:pt x="175755" y="214033"/>
                  </a:lnTo>
                  <a:lnTo>
                    <a:pt x="183441" y="213534"/>
                  </a:lnTo>
                  <a:lnTo>
                    <a:pt x="191181" y="213145"/>
                  </a:lnTo>
                  <a:lnTo>
                    <a:pt x="198970" y="212874"/>
                  </a:lnTo>
                  <a:lnTo>
                    <a:pt x="208318" y="212699"/>
                  </a:lnTo>
                  <a:lnTo>
                    <a:pt x="209524" y="211493"/>
                  </a:lnTo>
                  <a:lnTo>
                    <a:pt x="209524" y="159067"/>
                  </a:lnTo>
                  <a:lnTo>
                    <a:pt x="208318" y="157860"/>
                  </a:lnTo>
                  <a:lnTo>
                    <a:pt x="198970" y="157686"/>
                  </a:lnTo>
                  <a:lnTo>
                    <a:pt x="191181" y="157414"/>
                  </a:lnTo>
                  <a:lnTo>
                    <a:pt x="183441" y="157026"/>
                  </a:lnTo>
                  <a:lnTo>
                    <a:pt x="175755" y="156527"/>
                  </a:lnTo>
                  <a:lnTo>
                    <a:pt x="175755" y="150533"/>
                  </a:lnTo>
                  <a:lnTo>
                    <a:pt x="209524" y="150533"/>
                  </a:lnTo>
                  <a:lnTo>
                    <a:pt x="209524" y="78498"/>
                  </a:lnTo>
                  <a:lnTo>
                    <a:pt x="175755" y="78498"/>
                  </a:lnTo>
                  <a:lnTo>
                    <a:pt x="175768" y="56654"/>
                  </a:lnTo>
                  <a:lnTo>
                    <a:pt x="177223" y="49455"/>
                  </a:lnTo>
                  <a:lnTo>
                    <a:pt x="181189" y="43573"/>
                  </a:lnTo>
                  <a:lnTo>
                    <a:pt x="187067" y="39606"/>
                  </a:lnTo>
                  <a:lnTo>
                    <a:pt x="194259" y="38150"/>
                  </a:lnTo>
                  <a:lnTo>
                    <a:pt x="211937" y="38125"/>
                  </a:lnTo>
                  <a:lnTo>
                    <a:pt x="214210" y="35839"/>
                  </a:lnTo>
                  <a:lnTo>
                    <a:pt x="214210" y="31191"/>
                  </a:lnTo>
                  <a:close/>
                </a:path>
                <a:path w="382905" h="360680">
                  <a:moveTo>
                    <a:pt x="293332" y="296583"/>
                  </a:moveTo>
                  <a:lnTo>
                    <a:pt x="281559" y="296583"/>
                  </a:lnTo>
                  <a:lnTo>
                    <a:pt x="272571" y="306657"/>
                  </a:lnTo>
                  <a:lnTo>
                    <a:pt x="261580" y="314210"/>
                  </a:lnTo>
                  <a:lnTo>
                    <a:pt x="249053" y="318953"/>
                  </a:lnTo>
                  <a:lnTo>
                    <a:pt x="235458" y="320598"/>
                  </a:lnTo>
                  <a:lnTo>
                    <a:pt x="270933" y="320598"/>
                  </a:lnTo>
                  <a:lnTo>
                    <a:pt x="284264" y="309640"/>
                  </a:lnTo>
                  <a:lnTo>
                    <a:pt x="293332" y="296583"/>
                  </a:lnTo>
                  <a:close/>
                </a:path>
                <a:path w="382905" h="360680">
                  <a:moveTo>
                    <a:pt x="297510" y="226021"/>
                  </a:moveTo>
                  <a:lnTo>
                    <a:pt x="296659" y="226567"/>
                  </a:lnTo>
                  <a:lnTo>
                    <a:pt x="296418" y="227418"/>
                  </a:lnTo>
                  <a:lnTo>
                    <a:pt x="288076" y="250218"/>
                  </a:lnTo>
                  <a:lnTo>
                    <a:pt x="276626" y="270016"/>
                  </a:lnTo>
                  <a:lnTo>
                    <a:pt x="262511" y="286206"/>
                  </a:lnTo>
                  <a:lnTo>
                    <a:pt x="246176" y="298183"/>
                  </a:lnTo>
                  <a:lnTo>
                    <a:pt x="244538" y="299097"/>
                  </a:lnTo>
                  <a:lnTo>
                    <a:pt x="245287" y="301561"/>
                  </a:lnTo>
                  <a:lnTo>
                    <a:pt x="281559" y="296583"/>
                  </a:lnTo>
                  <a:lnTo>
                    <a:pt x="293332" y="296583"/>
                  </a:lnTo>
                  <a:lnTo>
                    <a:pt x="294805" y="294462"/>
                  </a:lnTo>
                  <a:lnTo>
                    <a:pt x="294955" y="294144"/>
                  </a:lnTo>
                  <a:lnTo>
                    <a:pt x="295084" y="293725"/>
                  </a:lnTo>
                  <a:lnTo>
                    <a:pt x="297611" y="293115"/>
                  </a:lnTo>
                  <a:lnTo>
                    <a:pt x="301937" y="293115"/>
                  </a:lnTo>
                  <a:lnTo>
                    <a:pt x="302729" y="291833"/>
                  </a:lnTo>
                  <a:lnTo>
                    <a:pt x="305752" y="291020"/>
                  </a:lnTo>
                  <a:lnTo>
                    <a:pt x="316331" y="291020"/>
                  </a:lnTo>
                  <a:lnTo>
                    <a:pt x="318198" y="287566"/>
                  </a:lnTo>
                  <a:lnTo>
                    <a:pt x="318236" y="287324"/>
                  </a:lnTo>
                  <a:lnTo>
                    <a:pt x="329775" y="283358"/>
                  </a:lnTo>
                  <a:lnTo>
                    <a:pt x="368960" y="264909"/>
                  </a:lnTo>
                  <a:lnTo>
                    <a:pt x="382803" y="255409"/>
                  </a:lnTo>
                  <a:lnTo>
                    <a:pt x="382701" y="253847"/>
                  </a:lnTo>
                  <a:lnTo>
                    <a:pt x="343795" y="237477"/>
                  </a:lnTo>
                  <a:lnTo>
                    <a:pt x="298373" y="226186"/>
                  </a:lnTo>
                  <a:lnTo>
                    <a:pt x="297510" y="226021"/>
                  </a:lnTo>
                  <a:close/>
                </a:path>
                <a:path w="382905" h="360680">
                  <a:moveTo>
                    <a:pt x="209524" y="294144"/>
                  </a:moveTo>
                  <a:lnTo>
                    <a:pt x="184302" y="294144"/>
                  </a:lnTo>
                  <a:lnTo>
                    <a:pt x="191338" y="297713"/>
                  </a:lnTo>
                  <a:lnTo>
                    <a:pt x="198805" y="300012"/>
                  </a:lnTo>
                  <a:lnTo>
                    <a:pt x="208165" y="300939"/>
                  </a:lnTo>
                  <a:lnTo>
                    <a:pt x="209524" y="299643"/>
                  </a:lnTo>
                  <a:lnTo>
                    <a:pt x="209524" y="294144"/>
                  </a:lnTo>
                  <a:close/>
                </a:path>
                <a:path w="382905" h="360680">
                  <a:moveTo>
                    <a:pt x="103239" y="227787"/>
                  </a:moveTo>
                  <a:lnTo>
                    <a:pt x="92938" y="227787"/>
                  </a:lnTo>
                  <a:lnTo>
                    <a:pt x="92938" y="233972"/>
                  </a:lnTo>
                  <a:lnTo>
                    <a:pt x="79790" y="237975"/>
                  </a:lnTo>
                  <a:lnTo>
                    <a:pt x="43129" y="253403"/>
                  </a:lnTo>
                  <a:lnTo>
                    <a:pt x="42951" y="255930"/>
                  </a:lnTo>
                  <a:lnTo>
                    <a:pt x="50380" y="261264"/>
                  </a:lnTo>
                  <a:lnTo>
                    <a:pt x="90144" y="281397"/>
                  </a:lnTo>
                  <a:lnTo>
                    <a:pt x="100330" y="285165"/>
                  </a:lnTo>
                  <a:lnTo>
                    <a:pt x="100939" y="285140"/>
                  </a:lnTo>
                  <a:lnTo>
                    <a:pt x="101485" y="284949"/>
                  </a:lnTo>
                  <a:lnTo>
                    <a:pt x="113067" y="284949"/>
                  </a:lnTo>
                  <a:lnTo>
                    <a:pt x="111846" y="283140"/>
                  </a:lnTo>
                  <a:lnTo>
                    <a:pt x="103238" y="240614"/>
                  </a:lnTo>
                  <a:lnTo>
                    <a:pt x="103239" y="227787"/>
                  </a:lnTo>
                  <a:close/>
                </a:path>
                <a:path w="382905" h="360680">
                  <a:moveTo>
                    <a:pt x="33947" y="118795"/>
                  </a:moveTo>
                  <a:lnTo>
                    <a:pt x="19320" y="133693"/>
                  </a:lnTo>
                  <a:lnTo>
                    <a:pt x="8686" y="149620"/>
                  </a:lnTo>
                  <a:lnTo>
                    <a:pt x="2196" y="166378"/>
                  </a:lnTo>
                  <a:lnTo>
                    <a:pt x="0" y="183768"/>
                  </a:lnTo>
                  <a:lnTo>
                    <a:pt x="2238" y="201318"/>
                  </a:lnTo>
                  <a:lnTo>
                    <a:pt x="34582" y="249288"/>
                  </a:lnTo>
                  <a:lnTo>
                    <a:pt x="36715" y="250151"/>
                  </a:lnTo>
                  <a:lnTo>
                    <a:pt x="37719" y="249593"/>
                  </a:lnTo>
                  <a:lnTo>
                    <a:pt x="49901" y="243342"/>
                  </a:lnTo>
                  <a:lnTo>
                    <a:pt x="63233" y="237613"/>
                  </a:lnTo>
                  <a:lnTo>
                    <a:pt x="77613" y="232423"/>
                  </a:lnTo>
                  <a:lnTo>
                    <a:pt x="92938" y="227787"/>
                  </a:lnTo>
                  <a:lnTo>
                    <a:pt x="103239" y="227787"/>
                  </a:lnTo>
                  <a:lnTo>
                    <a:pt x="103245" y="142760"/>
                  </a:lnTo>
                  <a:lnTo>
                    <a:pt x="92938" y="142760"/>
                  </a:lnTo>
                  <a:lnTo>
                    <a:pt x="76392" y="137725"/>
                  </a:lnTo>
                  <a:lnTo>
                    <a:pt x="60960" y="132043"/>
                  </a:lnTo>
                  <a:lnTo>
                    <a:pt x="46775" y="125735"/>
                  </a:lnTo>
                  <a:lnTo>
                    <a:pt x="33947" y="118808"/>
                  </a:lnTo>
                  <a:close/>
                </a:path>
                <a:path w="382905" h="360680">
                  <a:moveTo>
                    <a:pt x="208267" y="218681"/>
                  </a:moveTo>
                  <a:lnTo>
                    <a:pt x="175755" y="220027"/>
                  </a:lnTo>
                  <a:lnTo>
                    <a:pt x="209524" y="220027"/>
                  </a:lnTo>
                  <a:lnTo>
                    <a:pt x="208267" y="218681"/>
                  </a:lnTo>
                  <a:close/>
                </a:path>
                <a:path w="382905" h="360680">
                  <a:moveTo>
                    <a:pt x="209524" y="150533"/>
                  </a:moveTo>
                  <a:lnTo>
                    <a:pt x="175755" y="150533"/>
                  </a:lnTo>
                  <a:lnTo>
                    <a:pt x="183548" y="151041"/>
                  </a:lnTo>
                  <a:lnTo>
                    <a:pt x="191401" y="151437"/>
                  </a:lnTo>
                  <a:lnTo>
                    <a:pt x="199311" y="151715"/>
                  </a:lnTo>
                  <a:lnTo>
                    <a:pt x="208508" y="151879"/>
                  </a:lnTo>
                  <a:lnTo>
                    <a:pt x="209524" y="150875"/>
                  </a:lnTo>
                  <a:lnTo>
                    <a:pt x="209524" y="150533"/>
                  </a:lnTo>
                  <a:close/>
                </a:path>
                <a:path w="382905" h="360680">
                  <a:moveTo>
                    <a:pt x="211912" y="0"/>
                  </a:moveTo>
                  <a:lnTo>
                    <a:pt x="56997" y="0"/>
                  </a:lnTo>
                  <a:lnTo>
                    <a:pt x="54698" y="2311"/>
                  </a:lnTo>
                  <a:lnTo>
                    <a:pt x="54698" y="35839"/>
                  </a:lnTo>
                  <a:lnTo>
                    <a:pt x="56997" y="38150"/>
                  </a:lnTo>
                  <a:lnTo>
                    <a:pt x="74447" y="38150"/>
                  </a:lnTo>
                  <a:lnTo>
                    <a:pt x="81640" y="39606"/>
                  </a:lnTo>
                  <a:lnTo>
                    <a:pt x="87523" y="43573"/>
                  </a:lnTo>
                  <a:lnTo>
                    <a:pt x="91494" y="49455"/>
                  </a:lnTo>
                  <a:lnTo>
                    <a:pt x="92951" y="56654"/>
                  </a:lnTo>
                  <a:lnTo>
                    <a:pt x="92938" y="85051"/>
                  </a:lnTo>
                  <a:lnTo>
                    <a:pt x="85206" y="88133"/>
                  </a:lnTo>
                  <a:lnTo>
                    <a:pt x="77698" y="91416"/>
                  </a:lnTo>
                  <a:lnTo>
                    <a:pt x="40551" y="113398"/>
                  </a:lnTo>
                  <a:lnTo>
                    <a:pt x="40779" y="115849"/>
                  </a:lnTo>
                  <a:lnTo>
                    <a:pt x="79038" y="132318"/>
                  </a:lnTo>
                  <a:lnTo>
                    <a:pt x="92938" y="136575"/>
                  </a:lnTo>
                  <a:lnTo>
                    <a:pt x="92938" y="142760"/>
                  </a:lnTo>
                  <a:lnTo>
                    <a:pt x="103245" y="142760"/>
                  </a:lnTo>
                  <a:lnTo>
                    <a:pt x="103251" y="56654"/>
                  </a:lnTo>
                  <a:lnTo>
                    <a:pt x="102134" y="48700"/>
                  </a:lnTo>
                  <a:lnTo>
                    <a:pt x="98993" y="41598"/>
                  </a:lnTo>
                  <a:lnTo>
                    <a:pt x="94142" y="35659"/>
                  </a:lnTo>
                  <a:lnTo>
                    <a:pt x="87896" y="31191"/>
                  </a:lnTo>
                  <a:lnTo>
                    <a:pt x="115145" y="31191"/>
                  </a:lnTo>
                  <a:lnTo>
                    <a:pt x="110691" y="28910"/>
                  </a:lnTo>
                  <a:lnTo>
                    <a:pt x="99161" y="27063"/>
                  </a:lnTo>
                  <a:lnTo>
                    <a:pt x="64998" y="27063"/>
                  </a:lnTo>
                  <a:lnTo>
                    <a:pt x="64998" y="10312"/>
                  </a:lnTo>
                  <a:lnTo>
                    <a:pt x="214210" y="10312"/>
                  </a:lnTo>
                  <a:lnTo>
                    <a:pt x="214210" y="2311"/>
                  </a:lnTo>
                  <a:lnTo>
                    <a:pt x="211912" y="0"/>
                  </a:lnTo>
                  <a:close/>
                </a:path>
                <a:path w="382905" h="360680">
                  <a:moveTo>
                    <a:pt x="209524" y="66522"/>
                  </a:moveTo>
                  <a:lnTo>
                    <a:pt x="200590" y="67647"/>
                  </a:lnTo>
                  <a:lnTo>
                    <a:pt x="191954" y="70072"/>
                  </a:lnTo>
                  <a:lnTo>
                    <a:pt x="183660" y="73716"/>
                  </a:lnTo>
                  <a:lnTo>
                    <a:pt x="175755" y="78498"/>
                  </a:lnTo>
                  <a:lnTo>
                    <a:pt x="209524" y="78498"/>
                  </a:lnTo>
                  <a:lnTo>
                    <a:pt x="209524" y="66522"/>
                  </a:lnTo>
                  <a:close/>
                </a:path>
                <a:path w="382905" h="360680">
                  <a:moveTo>
                    <a:pt x="214210" y="10312"/>
                  </a:moveTo>
                  <a:lnTo>
                    <a:pt x="203911" y="10312"/>
                  </a:lnTo>
                  <a:lnTo>
                    <a:pt x="203911" y="27063"/>
                  </a:lnTo>
                  <a:lnTo>
                    <a:pt x="168871" y="27063"/>
                  </a:lnTo>
                  <a:lnTo>
                    <a:pt x="157334" y="28910"/>
                  </a:lnTo>
                  <a:lnTo>
                    <a:pt x="147288" y="34053"/>
                  </a:lnTo>
                  <a:lnTo>
                    <a:pt x="139318" y="41899"/>
                  </a:lnTo>
                  <a:lnTo>
                    <a:pt x="134010" y="51854"/>
                  </a:lnTo>
                  <a:lnTo>
                    <a:pt x="138610" y="51854"/>
                  </a:lnTo>
                  <a:lnTo>
                    <a:pt x="138853" y="50763"/>
                  </a:lnTo>
                  <a:lnTo>
                    <a:pt x="145926" y="40571"/>
                  </a:lnTo>
                  <a:lnTo>
                    <a:pt x="156270" y="33706"/>
                  </a:lnTo>
                  <a:lnTo>
                    <a:pt x="168871" y="31191"/>
                  </a:lnTo>
                  <a:lnTo>
                    <a:pt x="214210" y="31191"/>
                  </a:lnTo>
                  <a:lnTo>
                    <a:pt x="214210" y="10312"/>
                  </a:lnTo>
                  <a:close/>
                </a:path>
                <a:path w="382905" h="360680">
                  <a:moveTo>
                    <a:pt x="211937" y="38125"/>
                  </a:moveTo>
                  <a:lnTo>
                    <a:pt x="208902" y="38125"/>
                  </a:lnTo>
                  <a:lnTo>
                    <a:pt x="211912" y="38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7" name="Image 203">
              <a:extLst>
                <a:ext uri="{FF2B5EF4-FFF2-40B4-BE49-F238E27FC236}">
                  <a16:creationId xmlns:a16="http://schemas.microsoft.com/office/drawing/2014/main" id="{D85234C1-614B-4EF7-7A19-A6ACD3F6A9E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492" y="119346"/>
              <a:ext cx="209572" cy="130657"/>
            </a:xfrm>
            <a:prstGeom prst="rect">
              <a:avLst/>
            </a:prstGeom>
          </p:spPr>
        </p:pic>
      </p:grpSp>
      <p:pic>
        <p:nvPicPr>
          <p:cNvPr id="9" name="Image 204">
            <a:extLst>
              <a:ext uri="{FF2B5EF4-FFF2-40B4-BE49-F238E27FC236}">
                <a16:creationId xmlns:a16="http://schemas.microsoft.com/office/drawing/2014/main" id="{4A1AD689-401F-1326-43BF-86AD445C10CE}"/>
              </a:ext>
            </a:extLst>
          </p:cNvPr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6946" y="6396607"/>
            <a:ext cx="144716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4090F3-5A34-CA9E-E7E9-262922731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2693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9100AE-1F48-7274-1921-9D863B7D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ru-RU" sz="4100">
                <a:solidFill>
                  <a:srgbClr val="FFFFFF"/>
                </a:solidFill>
              </a:rPr>
              <a:t>Защита от вредоносных программ 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6010A460-530F-2A33-D796-075E1B29F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388" y="1393984"/>
            <a:ext cx="6906491" cy="5585619"/>
          </a:xfrm>
        </p:spPr>
        <p:txBody>
          <a:bodyPr anchor="ctr"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Регулярное обновление ПО</a:t>
            </a:r>
          </a:p>
          <a:p>
            <a:r>
              <a:rPr lang="ru-RU" dirty="0">
                <a:solidFill>
                  <a:srgbClr val="FFFFFF"/>
                </a:solidFill>
              </a:rPr>
              <a:t>Официальный и проверенный антивирус</a:t>
            </a:r>
          </a:p>
          <a:p>
            <a:r>
              <a:rPr lang="ru-RU" dirty="0">
                <a:solidFill>
                  <a:srgbClr val="FFFFFF"/>
                </a:solidFill>
              </a:rPr>
              <a:t>Специальные программы (</a:t>
            </a:r>
            <a:r>
              <a:rPr lang="ru-RU" dirty="0" err="1">
                <a:solidFill>
                  <a:srgbClr val="FFFFFF"/>
                </a:solidFill>
              </a:rPr>
              <a:t>антитрояны</a:t>
            </a:r>
            <a:r>
              <a:rPr lang="ru-RU" dirty="0">
                <a:solidFill>
                  <a:srgbClr val="FFFFFF"/>
                </a:solidFill>
              </a:rPr>
              <a:t>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Group 199">
            <a:extLst>
              <a:ext uri="{FF2B5EF4-FFF2-40B4-BE49-F238E27FC236}">
                <a16:creationId xmlns:a16="http://schemas.microsoft.com/office/drawing/2014/main" id="{C5C4026A-ECF3-146A-FAB9-90EB2D9905DD}"/>
              </a:ext>
            </a:extLst>
          </p:cNvPr>
          <p:cNvGrpSpPr>
            <a:grpSpLocks/>
          </p:cNvGrpSpPr>
          <p:nvPr/>
        </p:nvGrpSpPr>
        <p:grpSpPr>
          <a:xfrm>
            <a:off x="136507" y="6301248"/>
            <a:ext cx="425064" cy="360680"/>
            <a:chOff x="0" y="0"/>
            <a:chExt cx="425064" cy="360680"/>
          </a:xfrm>
        </p:grpSpPr>
        <p:pic>
          <p:nvPicPr>
            <p:cNvPr id="6" name="Image 200">
              <a:extLst>
                <a:ext uri="{FF2B5EF4-FFF2-40B4-BE49-F238E27FC236}">
                  <a16:creationId xmlns:a16="http://schemas.microsoft.com/office/drawing/2014/main" id="{8FC11DF4-767E-416A-DA1E-53A3ED0F32F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502" y="218685"/>
              <a:ext cx="74904" cy="82257"/>
            </a:xfrm>
            <a:prstGeom prst="rect">
              <a:avLst/>
            </a:prstGeom>
          </p:spPr>
        </p:pic>
        <p:pic>
          <p:nvPicPr>
            <p:cNvPr id="7" name="Image 201">
              <a:extLst>
                <a:ext uri="{FF2B5EF4-FFF2-40B4-BE49-F238E27FC236}">
                  <a16:creationId xmlns:a16="http://schemas.microsoft.com/office/drawing/2014/main" id="{2BF83D43-82AB-FFB6-CEE2-D2A514876E4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01" y="2"/>
              <a:ext cx="169297" cy="151875"/>
            </a:xfrm>
            <a:prstGeom prst="rect">
              <a:avLst/>
            </a:prstGeom>
          </p:spPr>
        </p:pic>
        <p:sp>
          <p:nvSpPr>
            <p:cNvPr id="8" name="Graphic 202">
              <a:extLst>
                <a:ext uri="{FF2B5EF4-FFF2-40B4-BE49-F238E27FC236}">
                  <a16:creationId xmlns:a16="http://schemas.microsoft.com/office/drawing/2014/main" id="{C549E2FB-9925-175E-39B3-B83159396CB1}"/>
                </a:ext>
              </a:extLst>
            </p:cNvPr>
            <p:cNvSpPr/>
            <p:nvPr/>
          </p:nvSpPr>
          <p:spPr>
            <a:xfrm>
              <a:off x="0" y="0"/>
              <a:ext cx="382905" cy="360680"/>
            </a:xfrm>
            <a:custGeom>
              <a:avLst/>
              <a:gdLst/>
              <a:ahLst/>
              <a:cxnLst/>
              <a:rect l="l" t="t" r="r" b="b"/>
              <a:pathLst>
                <a:path w="382905" h="360680">
                  <a:moveTo>
                    <a:pt x="113067" y="284949"/>
                  </a:moveTo>
                  <a:lnTo>
                    <a:pt x="101485" y="284949"/>
                  </a:lnTo>
                  <a:lnTo>
                    <a:pt x="119218" y="315323"/>
                  </a:lnTo>
                  <a:lnTo>
                    <a:pt x="144792" y="339153"/>
                  </a:lnTo>
                  <a:lnTo>
                    <a:pt x="176491" y="354715"/>
                  </a:lnTo>
                  <a:lnTo>
                    <a:pt x="212598" y="360286"/>
                  </a:lnTo>
                  <a:lnTo>
                    <a:pt x="215430" y="360286"/>
                  </a:lnTo>
                  <a:lnTo>
                    <a:pt x="248764" y="355047"/>
                  </a:lnTo>
                  <a:lnTo>
                    <a:pt x="258907" y="349973"/>
                  </a:lnTo>
                  <a:lnTo>
                    <a:pt x="212598" y="349973"/>
                  </a:lnTo>
                  <a:lnTo>
                    <a:pt x="170071" y="341366"/>
                  </a:lnTo>
                  <a:lnTo>
                    <a:pt x="135305" y="317906"/>
                  </a:lnTo>
                  <a:lnTo>
                    <a:pt x="113067" y="284949"/>
                  </a:lnTo>
                  <a:close/>
                </a:path>
                <a:path w="382905" h="360680">
                  <a:moveTo>
                    <a:pt x="316331" y="291020"/>
                  </a:moveTo>
                  <a:lnTo>
                    <a:pt x="305752" y="291020"/>
                  </a:lnTo>
                  <a:lnTo>
                    <a:pt x="290568" y="315223"/>
                  </a:lnTo>
                  <a:lnTo>
                    <a:pt x="269459" y="333822"/>
                  </a:lnTo>
                  <a:lnTo>
                    <a:pt x="243916" y="345759"/>
                  </a:lnTo>
                  <a:lnTo>
                    <a:pt x="215430" y="349973"/>
                  </a:lnTo>
                  <a:lnTo>
                    <a:pt x="258907" y="349973"/>
                  </a:lnTo>
                  <a:lnTo>
                    <a:pt x="278314" y="340266"/>
                  </a:lnTo>
                  <a:lnTo>
                    <a:pt x="302101" y="317343"/>
                  </a:lnTo>
                  <a:lnTo>
                    <a:pt x="316331" y="291020"/>
                  </a:lnTo>
                  <a:close/>
                </a:path>
                <a:path w="382905" h="360680">
                  <a:moveTo>
                    <a:pt x="115145" y="31191"/>
                  </a:moveTo>
                  <a:lnTo>
                    <a:pt x="99161" y="31191"/>
                  </a:lnTo>
                  <a:lnTo>
                    <a:pt x="111755" y="33706"/>
                  </a:lnTo>
                  <a:lnTo>
                    <a:pt x="122096" y="40571"/>
                  </a:lnTo>
                  <a:lnTo>
                    <a:pt x="129167" y="50763"/>
                  </a:lnTo>
                  <a:lnTo>
                    <a:pt x="131953" y="63258"/>
                  </a:lnTo>
                  <a:lnTo>
                    <a:pt x="131991" y="256806"/>
                  </a:lnTo>
                  <a:lnTo>
                    <a:pt x="138927" y="291075"/>
                  </a:lnTo>
                  <a:lnTo>
                    <a:pt x="157832" y="319090"/>
                  </a:lnTo>
                  <a:lnTo>
                    <a:pt x="185847" y="337995"/>
                  </a:lnTo>
                  <a:lnTo>
                    <a:pt x="220116" y="344931"/>
                  </a:lnTo>
                  <a:lnTo>
                    <a:pt x="221856" y="344931"/>
                  </a:lnTo>
                  <a:lnTo>
                    <a:pt x="247469" y="341182"/>
                  </a:lnTo>
                  <a:lnTo>
                    <a:pt x="248278" y="340804"/>
                  </a:lnTo>
                  <a:lnTo>
                    <a:pt x="220116" y="340804"/>
                  </a:lnTo>
                  <a:lnTo>
                    <a:pt x="187449" y="334193"/>
                  </a:lnTo>
                  <a:lnTo>
                    <a:pt x="160742" y="316174"/>
                  </a:lnTo>
                  <a:lnTo>
                    <a:pt x="142719" y="289471"/>
                  </a:lnTo>
                  <a:lnTo>
                    <a:pt x="136105" y="256806"/>
                  </a:lnTo>
                  <a:lnTo>
                    <a:pt x="136067" y="63258"/>
                  </a:lnTo>
                  <a:lnTo>
                    <a:pt x="138610" y="51854"/>
                  </a:lnTo>
                  <a:lnTo>
                    <a:pt x="134010" y="51854"/>
                  </a:lnTo>
                  <a:lnTo>
                    <a:pt x="128702" y="41899"/>
                  </a:lnTo>
                  <a:lnTo>
                    <a:pt x="120734" y="34053"/>
                  </a:lnTo>
                  <a:lnTo>
                    <a:pt x="115145" y="31191"/>
                  </a:lnTo>
                  <a:close/>
                </a:path>
                <a:path w="382905" h="360680">
                  <a:moveTo>
                    <a:pt x="301937" y="293115"/>
                  </a:moveTo>
                  <a:lnTo>
                    <a:pt x="297611" y="293115"/>
                  </a:lnTo>
                  <a:lnTo>
                    <a:pt x="284492" y="312863"/>
                  </a:lnTo>
                  <a:lnTo>
                    <a:pt x="266763" y="327890"/>
                  </a:lnTo>
                  <a:lnTo>
                    <a:pt x="245519" y="337451"/>
                  </a:lnTo>
                  <a:lnTo>
                    <a:pt x="221856" y="340804"/>
                  </a:lnTo>
                  <a:lnTo>
                    <a:pt x="248278" y="340804"/>
                  </a:lnTo>
                  <a:lnTo>
                    <a:pt x="270332" y="330507"/>
                  </a:lnTo>
                  <a:lnTo>
                    <a:pt x="289175" y="313770"/>
                  </a:lnTo>
                  <a:lnTo>
                    <a:pt x="301937" y="293115"/>
                  </a:lnTo>
                  <a:close/>
                </a:path>
                <a:path w="382905" h="360680">
                  <a:moveTo>
                    <a:pt x="214210" y="31191"/>
                  </a:moveTo>
                  <a:lnTo>
                    <a:pt x="180822" y="31191"/>
                  </a:lnTo>
                  <a:lnTo>
                    <a:pt x="174569" y="35659"/>
                  </a:lnTo>
                  <a:lnTo>
                    <a:pt x="169714" y="41598"/>
                  </a:lnTo>
                  <a:lnTo>
                    <a:pt x="166572" y="48700"/>
                  </a:lnTo>
                  <a:lnTo>
                    <a:pt x="165455" y="56654"/>
                  </a:lnTo>
                  <a:lnTo>
                    <a:pt x="165545" y="264909"/>
                  </a:lnTo>
                  <a:lnTo>
                    <a:pt x="170679" y="290261"/>
                  </a:lnTo>
                  <a:lnTo>
                    <a:pt x="184948" y="311405"/>
                  </a:lnTo>
                  <a:lnTo>
                    <a:pt x="206092" y="325675"/>
                  </a:lnTo>
                  <a:lnTo>
                    <a:pt x="231952" y="330911"/>
                  </a:lnTo>
                  <a:lnTo>
                    <a:pt x="235458" y="330911"/>
                  </a:lnTo>
                  <a:lnTo>
                    <a:pt x="253757" y="328377"/>
                  </a:lnTo>
                  <a:lnTo>
                    <a:pt x="270303" y="321116"/>
                  </a:lnTo>
                  <a:lnTo>
                    <a:pt x="270933" y="320598"/>
                  </a:lnTo>
                  <a:lnTo>
                    <a:pt x="231952" y="320598"/>
                  </a:lnTo>
                  <a:lnTo>
                    <a:pt x="217440" y="318697"/>
                  </a:lnTo>
                  <a:lnTo>
                    <a:pt x="204331" y="313324"/>
                  </a:lnTo>
                  <a:lnTo>
                    <a:pt x="193121" y="304975"/>
                  </a:lnTo>
                  <a:lnTo>
                    <a:pt x="184302" y="294144"/>
                  </a:lnTo>
                  <a:lnTo>
                    <a:pt x="209524" y="294144"/>
                  </a:lnTo>
                  <a:lnTo>
                    <a:pt x="209524" y="220027"/>
                  </a:lnTo>
                  <a:lnTo>
                    <a:pt x="175755" y="220027"/>
                  </a:lnTo>
                  <a:lnTo>
                    <a:pt x="175755" y="214033"/>
                  </a:lnTo>
                  <a:lnTo>
                    <a:pt x="183441" y="213534"/>
                  </a:lnTo>
                  <a:lnTo>
                    <a:pt x="191181" y="213145"/>
                  </a:lnTo>
                  <a:lnTo>
                    <a:pt x="198970" y="212874"/>
                  </a:lnTo>
                  <a:lnTo>
                    <a:pt x="208318" y="212699"/>
                  </a:lnTo>
                  <a:lnTo>
                    <a:pt x="209524" y="211493"/>
                  </a:lnTo>
                  <a:lnTo>
                    <a:pt x="209524" y="159067"/>
                  </a:lnTo>
                  <a:lnTo>
                    <a:pt x="208318" y="157860"/>
                  </a:lnTo>
                  <a:lnTo>
                    <a:pt x="198970" y="157686"/>
                  </a:lnTo>
                  <a:lnTo>
                    <a:pt x="191181" y="157414"/>
                  </a:lnTo>
                  <a:lnTo>
                    <a:pt x="183441" y="157026"/>
                  </a:lnTo>
                  <a:lnTo>
                    <a:pt x="175755" y="156527"/>
                  </a:lnTo>
                  <a:lnTo>
                    <a:pt x="175755" y="150533"/>
                  </a:lnTo>
                  <a:lnTo>
                    <a:pt x="209524" y="150533"/>
                  </a:lnTo>
                  <a:lnTo>
                    <a:pt x="209524" y="78498"/>
                  </a:lnTo>
                  <a:lnTo>
                    <a:pt x="175755" y="78498"/>
                  </a:lnTo>
                  <a:lnTo>
                    <a:pt x="175768" y="56654"/>
                  </a:lnTo>
                  <a:lnTo>
                    <a:pt x="177223" y="49455"/>
                  </a:lnTo>
                  <a:lnTo>
                    <a:pt x="181189" y="43573"/>
                  </a:lnTo>
                  <a:lnTo>
                    <a:pt x="187067" y="39606"/>
                  </a:lnTo>
                  <a:lnTo>
                    <a:pt x="194259" y="38150"/>
                  </a:lnTo>
                  <a:lnTo>
                    <a:pt x="211937" y="38125"/>
                  </a:lnTo>
                  <a:lnTo>
                    <a:pt x="214210" y="35839"/>
                  </a:lnTo>
                  <a:lnTo>
                    <a:pt x="214210" y="31191"/>
                  </a:lnTo>
                  <a:close/>
                </a:path>
                <a:path w="382905" h="360680">
                  <a:moveTo>
                    <a:pt x="293332" y="296583"/>
                  </a:moveTo>
                  <a:lnTo>
                    <a:pt x="281559" y="296583"/>
                  </a:lnTo>
                  <a:lnTo>
                    <a:pt x="272571" y="306657"/>
                  </a:lnTo>
                  <a:lnTo>
                    <a:pt x="261580" y="314210"/>
                  </a:lnTo>
                  <a:lnTo>
                    <a:pt x="249053" y="318953"/>
                  </a:lnTo>
                  <a:lnTo>
                    <a:pt x="235458" y="320598"/>
                  </a:lnTo>
                  <a:lnTo>
                    <a:pt x="270933" y="320598"/>
                  </a:lnTo>
                  <a:lnTo>
                    <a:pt x="284264" y="309640"/>
                  </a:lnTo>
                  <a:lnTo>
                    <a:pt x="293332" y="296583"/>
                  </a:lnTo>
                  <a:close/>
                </a:path>
                <a:path w="382905" h="360680">
                  <a:moveTo>
                    <a:pt x="297510" y="226021"/>
                  </a:moveTo>
                  <a:lnTo>
                    <a:pt x="296659" y="226567"/>
                  </a:lnTo>
                  <a:lnTo>
                    <a:pt x="296418" y="227418"/>
                  </a:lnTo>
                  <a:lnTo>
                    <a:pt x="288076" y="250218"/>
                  </a:lnTo>
                  <a:lnTo>
                    <a:pt x="276626" y="270016"/>
                  </a:lnTo>
                  <a:lnTo>
                    <a:pt x="262511" y="286206"/>
                  </a:lnTo>
                  <a:lnTo>
                    <a:pt x="246176" y="298183"/>
                  </a:lnTo>
                  <a:lnTo>
                    <a:pt x="244538" y="299097"/>
                  </a:lnTo>
                  <a:lnTo>
                    <a:pt x="245287" y="301561"/>
                  </a:lnTo>
                  <a:lnTo>
                    <a:pt x="281559" y="296583"/>
                  </a:lnTo>
                  <a:lnTo>
                    <a:pt x="293332" y="296583"/>
                  </a:lnTo>
                  <a:lnTo>
                    <a:pt x="294805" y="294462"/>
                  </a:lnTo>
                  <a:lnTo>
                    <a:pt x="294955" y="294144"/>
                  </a:lnTo>
                  <a:lnTo>
                    <a:pt x="295084" y="293725"/>
                  </a:lnTo>
                  <a:lnTo>
                    <a:pt x="297611" y="293115"/>
                  </a:lnTo>
                  <a:lnTo>
                    <a:pt x="301937" y="293115"/>
                  </a:lnTo>
                  <a:lnTo>
                    <a:pt x="302729" y="291833"/>
                  </a:lnTo>
                  <a:lnTo>
                    <a:pt x="305752" y="291020"/>
                  </a:lnTo>
                  <a:lnTo>
                    <a:pt x="316331" y="291020"/>
                  </a:lnTo>
                  <a:lnTo>
                    <a:pt x="318198" y="287566"/>
                  </a:lnTo>
                  <a:lnTo>
                    <a:pt x="318236" y="287324"/>
                  </a:lnTo>
                  <a:lnTo>
                    <a:pt x="329775" y="283358"/>
                  </a:lnTo>
                  <a:lnTo>
                    <a:pt x="368960" y="264909"/>
                  </a:lnTo>
                  <a:lnTo>
                    <a:pt x="382803" y="255409"/>
                  </a:lnTo>
                  <a:lnTo>
                    <a:pt x="382701" y="253847"/>
                  </a:lnTo>
                  <a:lnTo>
                    <a:pt x="343795" y="237477"/>
                  </a:lnTo>
                  <a:lnTo>
                    <a:pt x="298373" y="226186"/>
                  </a:lnTo>
                  <a:lnTo>
                    <a:pt x="297510" y="226021"/>
                  </a:lnTo>
                  <a:close/>
                </a:path>
                <a:path w="382905" h="360680">
                  <a:moveTo>
                    <a:pt x="209524" y="294144"/>
                  </a:moveTo>
                  <a:lnTo>
                    <a:pt x="184302" y="294144"/>
                  </a:lnTo>
                  <a:lnTo>
                    <a:pt x="191338" y="297713"/>
                  </a:lnTo>
                  <a:lnTo>
                    <a:pt x="198805" y="300012"/>
                  </a:lnTo>
                  <a:lnTo>
                    <a:pt x="208165" y="300939"/>
                  </a:lnTo>
                  <a:lnTo>
                    <a:pt x="209524" y="299643"/>
                  </a:lnTo>
                  <a:lnTo>
                    <a:pt x="209524" y="294144"/>
                  </a:lnTo>
                  <a:close/>
                </a:path>
                <a:path w="382905" h="360680">
                  <a:moveTo>
                    <a:pt x="103239" y="227787"/>
                  </a:moveTo>
                  <a:lnTo>
                    <a:pt x="92938" y="227787"/>
                  </a:lnTo>
                  <a:lnTo>
                    <a:pt x="92938" y="233972"/>
                  </a:lnTo>
                  <a:lnTo>
                    <a:pt x="79790" y="237975"/>
                  </a:lnTo>
                  <a:lnTo>
                    <a:pt x="43129" y="253403"/>
                  </a:lnTo>
                  <a:lnTo>
                    <a:pt x="42951" y="255930"/>
                  </a:lnTo>
                  <a:lnTo>
                    <a:pt x="50380" y="261264"/>
                  </a:lnTo>
                  <a:lnTo>
                    <a:pt x="90144" y="281397"/>
                  </a:lnTo>
                  <a:lnTo>
                    <a:pt x="100330" y="285165"/>
                  </a:lnTo>
                  <a:lnTo>
                    <a:pt x="100939" y="285140"/>
                  </a:lnTo>
                  <a:lnTo>
                    <a:pt x="101485" y="284949"/>
                  </a:lnTo>
                  <a:lnTo>
                    <a:pt x="113067" y="284949"/>
                  </a:lnTo>
                  <a:lnTo>
                    <a:pt x="111846" y="283140"/>
                  </a:lnTo>
                  <a:lnTo>
                    <a:pt x="103238" y="240614"/>
                  </a:lnTo>
                  <a:lnTo>
                    <a:pt x="103239" y="227787"/>
                  </a:lnTo>
                  <a:close/>
                </a:path>
                <a:path w="382905" h="360680">
                  <a:moveTo>
                    <a:pt x="33947" y="118795"/>
                  </a:moveTo>
                  <a:lnTo>
                    <a:pt x="19320" y="133693"/>
                  </a:lnTo>
                  <a:lnTo>
                    <a:pt x="8686" y="149620"/>
                  </a:lnTo>
                  <a:lnTo>
                    <a:pt x="2196" y="166378"/>
                  </a:lnTo>
                  <a:lnTo>
                    <a:pt x="0" y="183768"/>
                  </a:lnTo>
                  <a:lnTo>
                    <a:pt x="2238" y="201318"/>
                  </a:lnTo>
                  <a:lnTo>
                    <a:pt x="34582" y="249288"/>
                  </a:lnTo>
                  <a:lnTo>
                    <a:pt x="36715" y="250151"/>
                  </a:lnTo>
                  <a:lnTo>
                    <a:pt x="37719" y="249593"/>
                  </a:lnTo>
                  <a:lnTo>
                    <a:pt x="49901" y="243342"/>
                  </a:lnTo>
                  <a:lnTo>
                    <a:pt x="63233" y="237613"/>
                  </a:lnTo>
                  <a:lnTo>
                    <a:pt x="77613" y="232423"/>
                  </a:lnTo>
                  <a:lnTo>
                    <a:pt x="92938" y="227787"/>
                  </a:lnTo>
                  <a:lnTo>
                    <a:pt x="103239" y="227787"/>
                  </a:lnTo>
                  <a:lnTo>
                    <a:pt x="103245" y="142760"/>
                  </a:lnTo>
                  <a:lnTo>
                    <a:pt x="92938" y="142760"/>
                  </a:lnTo>
                  <a:lnTo>
                    <a:pt x="76392" y="137725"/>
                  </a:lnTo>
                  <a:lnTo>
                    <a:pt x="60960" y="132043"/>
                  </a:lnTo>
                  <a:lnTo>
                    <a:pt x="46775" y="125735"/>
                  </a:lnTo>
                  <a:lnTo>
                    <a:pt x="33947" y="118808"/>
                  </a:lnTo>
                  <a:close/>
                </a:path>
                <a:path w="382905" h="360680">
                  <a:moveTo>
                    <a:pt x="208267" y="218681"/>
                  </a:moveTo>
                  <a:lnTo>
                    <a:pt x="175755" y="220027"/>
                  </a:lnTo>
                  <a:lnTo>
                    <a:pt x="209524" y="220027"/>
                  </a:lnTo>
                  <a:lnTo>
                    <a:pt x="208267" y="218681"/>
                  </a:lnTo>
                  <a:close/>
                </a:path>
                <a:path w="382905" h="360680">
                  <a:moveTo>
                    <a:pt x="209524" y="150533"/>
                  </a:moveTo>
                  <a:lnTo>
                    <a:pt x="175755" y="150533"/>
                  </a:lnTo>
                  <a:lnTo>
                    <a:pt x="183548" y="151041"/>
                  </a:lnTo>
                  <a:lnTo>
                    <a:pt x="191401" y="151437"/>
                  </a:lnTo>
                  <a:lnTo>
                    <a:pt x="199311" y="151715"/>
                  </a:lnTo>
                  <a:lnTo>
                    <a:pt x="208508" y="151879"/>
                  </a:lnTo>
                  <a:lnTo>
                    <a:pt x="209524" y="150875"/>
                  </a:lnTo>
                  <a:lnTo>
                    <a:pt x="209524" y="150533"/>
                  </a:lnTo>
                  <a:close/>
                </a:path>
                <a:path w="382905" h="360680">
                  <a:moveTo>
                    <a:pt x="211912" y="0"/>
                  </a:moveTo>
                  <a:lnTo>
                    <a:pt x="56997" y="0"/>
                  </a:lnTo>
                  <a:lnTo>
                    <a:pt x="54698" y="2311"/>
                  </a:lnTo>
                  <a:lnTo>
                    <a:pt x="54698" y="35839"/>
                  </a:lnTo>
                  <a:lnTo>
                    <a:pt x="56997" y="38150"/>
                  </a:lnTo>
                  <a:lnTo>
                    <a:pt x="74447" y="38150"/>
                  </a:lnTo>
                  <a:lnTo>
                    <a:pt x="81640" y="39606"/>
                  </a:lnTo>
                  <a:lnTo>
                    <a:pt x="87523" y="43573"/>
                  </a:lnTo>
                  <a:lnTo>
                    <a:pt x="91494" y="49455"/>
                  </a:lnTo>
                  <a:lnTo>
                    <a:pt x="92951" y="56654"/>
                  </a:lnTo>
                  <a:lnTo>
                    <a:pt x="92938" y="85051"/>
                  </a:lnTo>
                  <a:lnTo>
                    <a:pt x="85206" y="88133"/>
                  </a:lnTo>
                  <a:lnTo>
                    <a:pt x="77698" y="91416"/>
                  </a:lnTo>
                  <a:lnTo>
                    <a:pt x="40551" y="113398"/>
                  </a:lnTo>
                  <a:lnTo>
                    <a:pt x="40779" y="115849"/>
                  </a:lnTo>
                  <a:lnTo>
                    <a:pt x="79038" y="132318"/>
                  </a:lnTo>
                  <a:lnTo>
                    <a:pt x="92938" y="136575"/>
                  </a:lnTo>
                  <a:lnTo>
                    <a:pt x="92938" y="142760"/>
                  </a:lnTo>
                  <a:lnTo>
                    <a:pt x="103245" y="142760"/>
                  </a:lnTo>
                  <a:lnTo>
                    <a:pt x="103251" y="56654"/>
                  </a:lnTo>
                  <a:lnTo>
                    <a:pt x="102134" y="48700"/>
                  </a:lnTo>
                  <a:lnTo>
                    <a:pt x="98993" y="41598"/>
                  </a:lnTo>
                  <a:lnTo>
                    <a:pt x="94142" y="35659"/>
                  </a:lnTo>
                  <a:lnTo>
                    <a:pt x="87896" y="31191"/>
                  </a:lnTo>
                  <a:lnTo>
                    <a:pt x="115145" y="31191"/>
                  </a:lnTo>
                  <a:lnTo>
                    <a:pt x="110691" y="28910"/>
                  </a:lnTo>
                  <a:lnTo>
                    <a:pt x="99161" y="27063"/>
                  </a:lnTo>
                  <a:lnTo>
                    <a:pt x="64998" y="27063"/>
                  </a:lnTo>
                  <a:lnTo>
                    <a:pt x="64998" y="10312"/>
                  </a:lnTo>
                  <a:lnTo>
                    <a:pt x="214210" y="10312"/>
                  </a:lnTo>
                  <a:lnTo>
                    <a:pt x="214210" y="2311"/>
                  </a:lnTo>
                  <a:lnTo>
                    <a:pt x="211912" y="0"/>
                  </a:lnTo>
                  <a:close/>
                </a:path>
                <a:path w="382905" h="360680">
                  <a:moveTo>
                    <a:pt x="209524" y="66522"/>
                  </a:moveTo>
                  <a:lnTo>
                    <a:pt x="200590" y="67647"/>
                  </a:lnTo>
                  <a:lnTo>
                    <a:pt x="191954" y="70072"/>
                  </a:lnTo>
                  <a:lnTo>
                    <a:pt x="183660" y="73716"/>
                  </a:lnTo>
                  <a:lnTo>
                    <a:pt x="175755" y="78498"/>
                  </a:lnTo>
                  <a:lnTo>
                    <a:pt x="209524" y="78498"/>
                  </a:lnTo>
                  <a:lnTo>
                    <a:pt x="209524" y="66522"/>
                  </a:lnTo>
                  <a:close/>
                </a:path>
                <a:path w="382905" h="360680">
                  <a:moveTo>
                    <a:pt x="214210" y="10312"/>
                  </a:moveTo>
                  <a:lnTo>
                    <a:pt x="203911" y="10312"/>
                  </a:lnTo>
                  <a:lnTo>
                    <a:pt x="203911" y="27063"/>
                  </a:lnTo>
                  <a:lnTo>
                    <a:pt x="168871" y="27063"/>
                  </a:lnTo>
                  <a:lnTo>
                    <a:pt x="157334" y="28910"/>
                  </a:lnTo>
                  <a:lnTo>
                    <a:pt x="147288" y="34053"/>
                  </a:lnTo>
                  <a:lnTo>
                    <a:pt x="139318" y="41899"/>
                  </a:lnTo>
                  <a:lnTo>
                    <a:pt x="134010" y="51854"/>
                  </a:lnTo>
                  <a:lnTo>
                    <a:pt x="138610" y="51854"/>
                  </a:lnTo>
                  <a:lnTo>
                    <a:pt x="138853" y="50763"/>
                  </a:lnTo>
                  <a:lnTo>
                    <a:pt x="145926" y="40571"/>
                  </a:lnTo>
                  <a:lnTo>
                    <a:pt x="156270" y="33706"/>
                  </a:lnTo>
                  <a:lnTo>
                    <a:pt x="168871" y="31191"/>
                  </a:lnTo>
                  <a:lnTo>
                    <a:pt x="214210" y="31191"/>
                  </a:lnTo>
                  <a:lnTo>
                    <a:pt x="214210" y="10312"/>
                  </a:lnTo>
                  <a:close/>
                </a:path>
                <a:path w="382905" h="360680">
                  <a:moveTo>
                    <a:pt x="211937" y="38125"/>
                  </a:moveTo>
                  <a:lnTo>
                    <a:pt x="208902" y="38125"/>
                  </a:lnTo>
                  <a:lnTo>
                    <a:pt x="211912" y="38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10" name="Image 203">
              <a:extLst>
                <a:ext uri="{FF2B5EF4-FFF2-40B4-BE49-F238E27FC236}">
                  <a16:creationId xmlns:a16="http://schemas.microsoft.com/office/drawing/2014/main" id="{4DADF7E6-4E78-13C9-44C1-78D21DCB3F0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492" y="119346"/>
              <a:ext cx="209572" cy="130657"/>
            </a:xfrm>
            <a:prstGeom prst="rect">
              <a:avLst/>
            </a:prstGeom>
          </p:spPr>
        </p:pic>
      </p:grpSp>
      <p:pic>
        <p:nvPicPr>
          <p:cNvPr id="18" name="Image 204">
            <a:extLst>
              <a:ext uri="{FF2B5EF4-FFF2-40B4-BE49-F238E27FC236}">
                <a16:creationId xmlns:a16="http://schemas.microsoft.com/office/drawing/2014/main" id="{3E48A6AD-88A2-21A1-85C2-1A48CCAC7BDA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6946" y="6396607"/>
            <a:ext cx="144716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44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C7C55-83A3-8B3E-FF14-A4F5EF04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>
            <a:normAutofit/>
          </a:bodyPr>
          <a:lstStyle/>
          <a:p>
            <a:r>
              <a:rPr lang="ru-RU" sz="2600"/>
              <a:t>Статистика зараженных пользователей</a:t>
            </a:r>
            <a:endParaRPr lang="en-US" sz="2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9ED670-8928-C973-5806-3A3A014BC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2101850"/>
          </a:xfrm>
        </p:spPr>
        <p:txBody>
          <a:bodyPr anchor="ctr">
            <a:normAutofit/>
          </a:bodyPr>
          <a:lstStyle/>
          <a:p>
            <a:r>
              <a:rPr lang="ru-RU" sz="1700"/>
              <a:t>Топ 1 – Гвинея-Бисау</a:t>
            </a:r>
          </a:p>
          <a:p>
            <a:r>
              <a:rPr lang="ru-RU" sz="1700"/>
              <a:t>Россия – топ 30</a:t>
            </a:r>
          </a:p>
          <a:p>
            <a:endParaRPr lang="en-US" sz="170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0B3840-BFCB-04B3-BC81-67FD913DD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3523"/>
          <a:stretch/>
        </p:blipFill>
        <p:spPr>
          <a:xfrm>
            <a:off x="0" y="2457952"/>
            <a:ext cx="6892098" cy="4413477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D036867-23AF-ACD8-5891-0C7E73E46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15" t="-98" b="98"/>
          <a:stretch/>
        </p:blipFill>
        <p:spPr>
          <a:xfrm>
            <a:off x="6892098" y="0"/>
            <a:ext cx="5299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4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Изображение выглядит как свет, человек, ночь&#10;&#10;Автоматически созданное описание">
            <a:extLst>
              <a:ext uri="{FF2B5EF4-FFF2-40B4-BE49-F238E27FC236}">
                <a16:creationId xmlns:a16="http://schemas.microsoft.com/office/drawing/2014/main" id="{24D35021-E26F-CA49-0587-692388CBA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r="28737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1" name="Rectangle 208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95D17-E2E7-A86B-70F8-E047B34E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2800">
                <a:solidFill>
                  <a:schemeClr val="bg1"/>
                </a:solidFill>
              </a:rPr>
              <a:t>Спасибо за внимание!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78802-D027-FFD7-9281-2A5DE6D6B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Email: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hlinkClick r:id="rId3"/>
              </a:rPr>
              <a:t>1132226520@pfur.ru</a:t>
            </a:r>
            <a:endParaRPr lang="en-US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Lusin5745@gmail.com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B4BA603-575B-4C8D-726E-E2DE0CDE9B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405D687-AB71-899C-549F-EFC2CC5C41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186</Words>
  <Application>Microsoft Office PowerPoint</Application>
  <PresentationFormat>Широкоэкранный</PresentationFormat>
  <Paragraphs>33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Вредоносные программы. Троянская программа </vt:lpstr>
      <vt:lpstr>Троянская программа – это? </vt:lpstr>
      <vt:lpstr>Откуда произошло название?</vt:lpstr>
      <vt:lpstr>Основные цели трояна:</vt:lpstr>
      <vt:lpstr>Принцип проникновения на компьютер:</vt:lpstr>
      <vt:lpstr>Защита от вредоносных программ </vt:lpstr>
      <vt:lpstr>Статистика зараженных пользователей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Вредоносные программы. Троянская программа </dc:title>
  <dc:creator>Лушин Артем</dc:creator>
  <cp:lastModifiedBy>Лушин Артем</cp:lastModifiedBy>
  <cp:revision>3</cp:revision>
  <dcterms:created xsi:type="dcterms:W3CDTF">2024-02-22T06:23:38Z</dcterms:created>
  <dcterms:modified xsi:type="dcterms:W3CDTF">2024-02-23T00:11:45Z</dcterms:modified>
</cp:coreProperties>
</file>